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63" r:id="rId2"/>
    <p:sldMasterId id="2147483665" r:id="rId3"/>
    <p:sldMasterId id="2147483669" r:id="rId4"/>
    <p:sldMasterId id="2147483677" r:id="rId5"/>
    <p:sldMasterId id="2147483681" r:id="rId6"/>
    <p:sldMasterId id="2147483685" r:id="rId7"/>
  </p:sldMasterIdLst>
  <p:sldIdLst>
    <p:sldId id="256" r:id="rId8"/>
    <p:sldId id="257" r:id="rId9"/>
    <p:sldId id="258" r:id="rId10"/>
    <p:sldId id="259" r:id="rId11"/>
    <p:sldId id="260" r:id="rId12"/>
    <p:sldId id="261" r:id="rId13"/>
    <p:sldId id="262" r:id="rId14"/>
    <p:sldId id="263" r:id="rId15"/>
    <p:sldId id="264" r:id="rId16"/>
    <p:sldId id="265" r:id="rId17"/>
    <p:sldId id="266" r:id="rId18"/>
    <p:sldId id="271" r:id="rId19"/>
    <p:sldId id="267" r:id="rId20"/>
    <p:sldId id="268" r:id="rId21"/>
    <p:sldId id="269" r:id="rId22"/>
    <p:sldId id="270" r:id="rId23"/>
    <p:sldId id="272" r:id="rId24"/>
    <p:sldId id="273" r:id="rId25"/>
    <p:sldId id="274" r:id="rId26"/>
    <p:sldId id="275" r:id="rId27"/>
    <p:sldId id="276" r:id="rId2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333300"/>
    <a:srgbClr val="777777"/>
    <a:srgbClr val="67D6DF"/>
    <a:srgbClr val="FF0000"/>
    <a:srgbClr val="000000"/>
    <a:srgbClr val="FFFF00"/>
    <a:srgbClr val="EDB55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46" autoAdjust="0"/>
  </p:normalViewPr>
  <p:slideViewPr>
    <p:cSldViewPr>
      <p:cViewPr varScale="1">
        <p:scale>
          <a:sx n="70" d="100"/>
          <a:sy n="70" d="100"/>
        </p:scale>
        <p:origin x="-4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482" name="Group 2"/>
          <p:cNvGrpSpPr>
            <a:grpSpLocks/>
          </p:cNvGrpSpPr>
          <p:nvPr/>
        </p:nvGrpSpPr>
        <p:grpSpPr bwMode="auto">
          <a:xfrm>
            <a:off x="0" y="2438400"/>
            <a:ext cx="9009063" cy="1052513"/>
            <a:chOff x="0" y="1536"/>
            <a:chExt cx="5675" cy="663"/>
          </a:xfrm>
        </p:grpSpPr>
        <p:grpSp>
          <p:nvGrpSpPr>
            <p:cNvPr id="20483" name="Group 3"/>
            <p:cNvGrpSpPr>
              <a:grpSpLocks/>
            </p:cNvGrpSpPr>
            <p:nvPr/>
          </p:nvGrpSpPr>
          <p:grpSpPr bwMode="auto">
            <a:xfrm>
              <a:off x="183" y="1604"/>
              <a:ext cx="448" cy="299"/>
              <a:chOff x="720" y="336"/>
              <a:chExt cx="624" cy="432"/>
            </a:xfrm>
          </p:grpSpPr>
          <p:sp>
            <p:nvSpPr>
              <p:cNvPr id="20484"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2048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20486" name="Group 6"/>
            <p:cNvGrpSpPr>
              <a:grpSpLocks/>
            </p:cNvGrpSpPr>
            <p:nvPr/>
          </p:nvGrpSpPr>
          <p:grpSpPr bwMode="auto">
            <a:xfrm>
              <a:off x="261" y="1870"/>
              <a:ext cx="465" cy="299"/>
              <a:chOff x="912" y="2640"/>
              <a:chExt cx="672" cy="432"/>
            </a:xfrm>
          </p:grpSpPr>
          <p:sp>
            <p:nvSpPr>
              <p:cNvPr id="20487"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2048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2048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20490"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2049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20492" name="Rectangle 12"/>
          <p:cNvSpPr>
            <a:spLocks noGrp="1" noChangeArrowheads="1"/>
          </p:cNvSpPr>
          <p:nvPr>
            <p:ph type="ctrTitle"/>
          </p:nvPr>
        </p:nvSpPr>
        <p:spPr>
          <a:xfrm>
            <a:off x="990600" y="1676400"/>
            <a:ext cx="7772400" cy="1462088"/>
          </a:xfrm>
        </p:spPr>
        <p:txBody>
          <a:bodyPr/>
          <a:lstStyle>
            <a:lvl1pPr>
              <a:defRPr/>
            </a:lvl1pPr>
          </a:lstStyle>
          <a:p>
            <a:r>
              <a:rPr lang="el-GR"/>
              <a:t>Click to edit Master title style</a:t>
            </a:r>
          </a:p>
        </p:txBody>
      </p:sp>
      <p:sp>
        <p:nvSpPr>
          <p:cNvPr id="2049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l-GR"/>
              <a:t>Click to edit Master subtitle style</a:t>
            </a:r>
          </a:p>
        </p:txBody>
      </p:sp>
      <p:sp>
        <p:nvSpPr>
          <p:cNvPr id="2049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l-GR"/>
          </a:p>
        </p:txBody>
      </p:sp>
      <p:sp>
        <p:nvSpPr>
          <p:cNvPr id="2049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l-GR"/>
          </a:p>
        </p:txBody>
      </p:sp>
      <p:sp>
        <p:nvSpPr>
          <p:cNvPr id="2049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9CFA616E-9337-4A34-85F7-504A3FB18BDE}" type="slidenum">
              <a:rPr lang="el-G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2270FD78-2981-4B91-ABAE-0A6616B965E6}"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B53370D9-CF17-4E6F-880A-17AE04DF1F9C}" type="slidenum">
              <a:rPr lang="el-G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2530" name="Group 2"/>
          <p:cNvGrpSpPr>
            <a:grpSpLocks/>
          </p:cNvGrpSpPr>
          <p:nvPr/>
        </p:nvGrpSpPr>
        <p:grpSpPr bwMode="auto">
          <a:xfrm>
            <a:off x="0" y="1422400"/>
            <a:ext cx="9147175" cy="5435600"/>
            <a:chOff x="0" y="896"/>
            <a:chExt cx="5762" cy="3424"/>
          </a:xfrm>
        </p:grpSpPr>
        <p:grpSp>
          <p:nvGrpSpPr>
            <p:cNvPr id="22531" name="Group 3"/>
            <p:cNvGrpSpPr>
              <a:grpSpLocks/>
            </p:cNvGrpSpPr>
            <p:nvPr userDrawn="1"/>
          </p:nvGrpSpPr>
          <p:grpSpPr bwMode="auto">
            <a:xfrm>
              <a:off x="20" y="896"/>
              <a:ext cx="5742" cy="3424"/>
              <a:chOff x="20" y="896"/>
              <a:chExt cx="5742" cy="3424"/>
            </a:xfrm>
          </p:grpSpPr>
          <p:sp>
            <p:nvSpPr>
              <p:cNvPr id="2253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2253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2253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2253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2253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2253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2253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2253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2254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2254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2254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2254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2254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endParaRPr lang="en-US"/>
              </a:p>
            </p:txBody>
          </p:sp>
        </p:grpSp>
        <p:grpSp>
          <p:nvGrpSpPr>
            <p:cNvPr id="22545" name="Group 17"/>
            <p:cNvGrpSpPr>
              <a:grpSpLocks/>
            </p:cNvGrpSpPr>
            <p:nvPr userDrawn="1"/>
          </p:nvGrpSpPr>
          <p:grpSpPr bwMode="auto">
            <a:xfrm>
              <a:off x="0" y="2291"/>
              <a:ext cx="1385" cy="1702"/>
              <a:chOff x="0" y="2291"/>
              <a:chExt cx="1385" cy="1702"/>
            </a:xfrm>
          </p:grpSpPr>
          <p:sp>
            <p:nvSpPr>
              <p:cNvPr id="22546" name="Rectangle 18"/>
              <p:cNvSpPr>
                <a:spLocks noChangeArrowheads="1"/>
              </p:cNvSpPr>
              <p:nvPr userDrawn="1"/>
            </p:nvSpPr>
            <p:spPr bwMode="ltGray">
              <a:xfrm rot="6798887">
                <a:off x="62" y="3883"/>
                <a:ext cx="75" cy="12"/>
              </a:xfrm>
              <a:prstGeom prst="rect">
                <a:avLst/>
              </a:prstGeom>
              <a:solidFill>
                <a:schemeClr val="bg2"/>
              </a:solidFill>
              <a:ln w="9525">
                <a:noFill/>
                <a:miter lim="800000"/>
                <a:headEnd/>
                <a:tailEnd/>
              </a:ln>
              <a:effectLst/>
            </p:spPr>
            <p:txBody>
              <a:bodyPr wrap="none" anchor="ctr"/>
              <a:lstStyle/>
              <a:p>
                <a:endParaRPr lang="en-US"/>
              </a:p>
            </p:txBody>
          </p:sp>
          <p:sp>
            <p:nvSpPr>
              <p:cNvPr id="22547"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endParaRPr lang="en-US"/>
              </a:p>
            </p:txBody>
          </p:sp>
          <p:sp>
            <p:nvSpPr>
              <p:cNvPr id="22548" name="Rectangle 20"/>
              <p:cNvSpPr>
                <a:spLocks noChangeArrowheads="1"/>
              </p:cNvSpPr>
              <p:nvPr userDrawn="1"/>
            </p:nvSpPr>
            <p:spPr bwMode="ltGray">
              <a:xfrm rot="6798887">
                <a:off x="6" y="3875"/>
                <a:ext cx="75" cy="12"/>
              </a:xfrm>
              <a:prstGeom prst="rect">
                <a:avLst/>
              </a:prstGeom>
              <a:solidFill>
                <a:schemeClr val="bg2"/>
              </a:solidFill>
              <a:ln w="9525">
                <a:noFill/>
                <a:miter lim="800000"/>
                <a:headEnd/>
                <a:tailEnd/>
              </a:ln>
              <a:effectLst/>
            </p:spPr>
            <p:txBody>
              <a:bodyPr wrap="none" anchor="ctr"/>
              <a:lstStyle/>
              <a:p>
                <a:endParaRPr lang="en-US"/>
              </a:p>
            </p:txBody>
          </p:sp>
          <p:sp>
            <p:nvSpPr>
              <p:cNvPr id="22549"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endParaRPr lang="en-US"/>
              </a:p>
            </p:txBody>
          </p:sp>
          <p:sp>
            <p:nvSpPr>
              <p:cNvPr id="22550" name="Rectangle 22"/>
              <p:cNvSpPr>
                <a:spLocks noChangeArrowheads="1"/>
              </p:cNvSpPr>
              <p:nvPr userDrawn="1"/>
            </p:nvSpPr>
            <p:spPr bwMode="ltGray">
              <a:xfrm rot="5999912">
                <a:off x="182" y="3889"/>
                <a:ext cx="69" cy="12"/>
              </a:xfrm>
              <a:prstGeom prst="rect">
                <a:avLst/>
              </a:prstGeom>
              <a:solidFill>
                <a:schemeClr val="bg2"/>
              </a:solidFill>
              <a:ln w="9525">
                <a:noFill/>
                <a:miter lim="800000"/>
                <a:headEnd/>
                <a:tailEnd/>
              </a:ln>
              <a:effectLst/>
            </p:spPr>
            <p:txBody>
              <a:bodyPr wrap="none" anchor="ctr"/>
              <a:lstStyle/>
              <a:p>
                <a:endParaRPr lang="en-US"/>
              </a:p>
            </p:txBody>
          </p:sp>
          <p:sp>
            <p:nvSpPr>
              <p:cNvPr id="22551" name="Rectangle 23"/>
              <p:cNvSpPr>
                <a:spLocks noChangeArrowheads="1"/>
              </p:cNvSpPr>
              <p:nvPr userDrawn="1"/>
            </p:nvSpPr>
            <p:spPr bwMode="ltGray">
              <a:xfrm rot="6250138">
                <a:off x="152" y="3888"/>
                <a:ext cx="69" cy="12"/>
              </a:xfrm>
              <a:prstGeom prst="rect">
                <a:avLst/>
              </a:prstGeom>
              <a:solidFill>
                <a:schemeClr val="bg2"/>
              </a:solidFill>
              <a:ln w="9525">
                <a:noFill/>
                <a:miter lim="800000"/>
                <a:headEnd/>
                <a:tailEnd/>
              </a:ln>
              <a:effectLst/>
            </p:spPr>
            <p:txBody>
              <a:bodyPr wrap="none" anchor="ctr"/>
              <a:lstStyle/>
              <a:p>
                <a:endParaRPr lang="en-US"/>
              </a:p>
            </p:txBody>
          </p:sp>
          <p:sp>
            <p:nvSpPr>
              <p:cNvPr id="22552"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endParaRPr lang="en-US"/>
              </a:p>
            </p:txBody>
          </p:sp>
          <p:sp>
            <p:nvSpPr>
              <p:cNvPr id="22553" name="Rectangle 25"/>
              <p:cNvSpPr>
                <a:spLocks noChangeArrowheads="1"/>
              </p:cNvSpPr>
              <p:nvPr userDrawn="1"/>
            </p:nvSpPr>
            <p:spPr bwMode="ltGray">
              <a:xfrm rot="5380717">
                <a:off x="363" y="3869"/>
                <a:ext cx="69" cy="12"/>
              </a:xfrm>
              <a:prstGeom prst="rect">
                <a:avLst/>
              </a:prstGeom>
              <a:solidFill>
                <a:schemeClr val="bg2"/>
              </a:solidFill>
              <a:ln w="9525">
                <a:noFill/>
                <a:miter lim="800000"/>
                <a:headEnd/>
                <a:tailEnd/>
              </a:ln>
              <a:effectLst/>
            </p:spPr>
            <p:txBody>
              <a:bodyPr wrap="none" anchor="ctr"/>
              <a:lstStyle/>
              <a:p>
                <a:endParaRPr lang="en-US"/>
              </a:p>
            </p:txBody>
          </p:sp>
          <p:sp>
            <p:nvSpPr>
              <p:cNvPr id="22554" name="Rectangle 26"/>
              <p:cNvSpPr>
                <a:spLocks noChangeArrowheads="1"/>
              </p:cNvSpPr>
              <p:nvPr userDrawn="1"/>
            </p:nvSpPr>
            <p:spPr bwMode="ltGray">
              <a:xfrm rot="5380717">
                <a:off x="332" y="3872"/>
                <a:ext cx="69" cy="12"/>
              </a:xfrm>
              <a:prstGeom prst="rect">
                <a:avLst/>
              </a:prstGeom>
              <a:solidFill>
                <a:schemeClr val="bg2"/>
              </a:solidFill>
              <a:ln w="9525">
                <a:noFill/>
                <a:miter lim="800000"/>
                <a:headEnd/>
                <a:tailEnd/>
              </a:ln>
              <a:effectLst/>
            </p:spPr>
            <p:txBody>
              <a:bodyPr wrap="none" anchor="ctr"/>
              <a:lstStyle/>
              <a:p>
                <a:endParaRPr lang="en-US"/>
              </a:p>
            </p:txBody>
          </p:sp>
          <p:sp>
            <p:nvSpPr>
              <p:cNvPr id="22555" name="Rectangle 27"/>
              <p:cNvSpPr>
                <a:spLocks noChangeArrowheads="1"/>
              </p:cNvSpPr>
              <p:nvPr userDrawn="1"/>
            </p:nvSpPr>
            <p:spPr bwMode="ltGray">
              <a:xfrm rot="5583200">
                <a:off x="302" y="3877"/>
                <a:ext cx="69" cy="12"/>
              </a:xfrm>
              <a:prstGeom prst="rect">
                <a:avLst/>
              </a:prstGeom>
              <a:solidFill>
                <a:schemeClr val="bg2"/>
              </a:solidFill>
              <a:ln w="9525">
                <a:noFill/>
                <a:miter lim="800000"/>
                <a:headEnd/>
                <a:tailEnd/>
              </a:ln>
              <a:effectLst/>
            </p:spPr>
            <p:txBody>
              <a:bodyPr wrap="none" anchor="ctr"/>
              <a:lstStyle/>
              <a:p>
                <a:endParaRPr lang="en-US"/>
              </a:p>
            </p:txBody>
          </p:sp>
          <p:sp>
            <p:nvSpPr>
              <p:cNvPr id="22556" name="Rectangle 28"/>
              <p:cNvSpPr>
                <a:spLocks noChangeArrowheads="1"/>
              </p:cNvSpPr>
              <p:nvPr userDrawn="1"/>
            </p:nvSpPr>
            <p:spPr bwMode="ltGray">
              <a:xfrm rot="5737625">
                <a:off x="270" y="3882"/>
                <a:ext cx="69" cy="12"/>
              </a:xfrm>
              <a:prstGeom prst="rect">
                <a:avLst/>
              </a:prstGeom>
              <a:solidFill>
                <a:schemeClr val="bg2"/>
              </a:solidFill>
              <a:ln w="9525">
                <a:noFill/>
                <a:miter lim="800000"/>
                <a:headEnd/>
                <a:tailEnd/>
              </a:ln>
              <a:effectLst/>
            </p:spPr>
            <p:txBody>
              <a:bodyPr wrap="none" anchor="ctr"/>
              <a:lstStyle/>
              <a:p>
                <a:endParaRPr lang="en-US"/>
              </a:p>
            </p:txBody>
          </p:sp>
          <p:sp>
            <p:nvSpPr>
              <p:cNvPr id="22557" name="Rectangle 29"/>
              <p:cNvSpPr>
                <a:spLocks noChangeArrowheads="1"/>
              </p:cNvSpPr>
              <p:nvPr userDrawn="1"/>
            </p:nvSpPr>
            <p:spPr bwMode="ltGray">
              <a:xfrm rot="4715477">
                <a:off x="516" y="3829"/>
                <a:ext cx="63" cy="12"/>
              </a:xfrm>
              <a:prstGeom prst="rect">
                <a:avLst/>
              </a:prstGeom>
              <a:solidFill>
                <a:schemeClr val="bg2"/>
              </a:solidFill>
              <a:ln w="9525">
                <a:noFill/>
                <a:miter lim="800000"/>
                <a:headEnd/>
                <a:tailEnd/>
              </a:ln>
              <a:effectLst/>
            </p:spPr>
            <p:txBody>
              <a:bodyPr wrap="none" anchor="ctr"/>
              <a:lstStyle/>
              <a:p>
                <a:endParaRPr lang="en-US"/>
              </a:p>
            </p:txBody>
          </p:sp>
          <p:sp>
            <p:nvSpPr>
              <p:cNvPr id="22558"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endParaRPr lang="en-US"/>
              </a:p>
            </p:txBody>
          </p:sp>
          <p:sp>
            <p:nvSpPr>
              <p:cNvPr id="22559"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endParaRPr lang="en-US"/>
              </a:p>
            </p:txBody>
          </p:sp>
          <p:sp>
            <p:nvSpPr>
              <p:cNvPr id="22560" name="Rectangle 32"/>
              <p:cNvSpPr>
                <a:spLocks noChangeArrowheads="1"/>
              </p:cNvSpPr>
              <p:nvPr userDrawn="1"/>
            </p:nvSpPr>
            <p:spPr bwMode="ltGray">
              <a:xfrm rot="5041352">
                <a:off x="426" y="3851"/>
                <a:ext cx="63" cy="12"/>
              </a:xfrm>
              <a:prstGeom prst="rect">
                <a:avLst/>
              </a:prstGeom>
              <a:solidFill>
                <a:schemeClr val="bg2"/>
              </a:solidFill>
              <a:ln w="9525">
                <a:noFill/>
                <a:miter lim="800000"/>
                <a:headEnd/>
                <a:tailEnd/>
              </a:ln>
              <a:effectLst/>
            </p:spPr>
            <p:txBody>
              <a:bodyPr wrap="none" anchor="ctr"/>
              <a:lstStyle/>
              <a:p>
                <a:endParaRPr lang="en-US"/>
              </a:p>
            </p:txBody>
          </p:sp>
          <p:sp>
            <p:nvSpPr>
              <p:cNvPr id="22561"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endParaRPr lang="en-US"/>
              </a:p>
            </p:txBody>
          </p:sp>
          <p:sp>
            <p:nvSpPr>
              <p:cNvPr id="22562"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endParaRPr lang="en-US"/>
              </a:p>
            </p:txBody>
          </p:sp>
          <p:sp>
            <p:nvSpPr>
              <p:cNvPr id="22563" name="Rectangle 35"/>
              <p:cNvSpPr>
                <a:spLocks noChangeArrowheads="1"/>
              </p:cNvSpPr>
              <p:nvPr userDrawn="1"/>
            </p:nvSpPr>
            <p:spPr bwMode="ltGray">
              <a:xfrm rot="4104184">
                <a:off x="605" y="3791"/>
                <a:ext cx="63" cy="12"/>
              </a:xfrm>
              <a:prstGeom prst="rect">
                <a:avLst/>
              </a:prstGeom>
              <a:solidFill>
                <a:schemeClr val="bg2"/>
              </a:solidFill>
              <a:ln w="9525">
                <a:noFill/>
                <a:miter lim="800000"/>
                <a:headEnd/>
                <a:tailEnd/>
              </a:ln>
              <a:effectLst/>
            </p:spPr>
            <p:txBody>
              <a:bodyPr wrap="none" anchor="ctr"/>
              <a:lstStyle/>
              <a:p>
                <a:endParaRPr lang="en-US"/>
              </a:p>
            </p:txBody>
          </p:sp>
          <p:sp>
            <p:nvSpPr>
              <p:cNvPr id="22564"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endParaRPr lang="en-US"/>
              </a:p>
            </p:txBody>
          </p:sp>
          <p:sp>
            <p:nvSpPr>
              <p:cNvPr id="22565" name="Rectangle 37"/>
              <p:cNvSpPr>
                <a:spLocks noChangeArrowheads="1"/>
              </p:cNvSpPr>
              <p:nvPr userDrawn="1"/>
            </p:nvSpPr>
            <p:spPr bwMode="ltGray">
              <a:xfrm rot="3368036">
                <a:off x="799" y="3683"/>
                <a:ext cx="63" cy="12"/>
              </a:xfrm>
              <a:prstGeom prst="rect">
                <a:avLst/>
              </a:prstGeom>
              <a:solidFill>
                <a:schemeClr val="bg2"/>
              </a:solidFill>
              <a:ln w="9525">
                <a:noFill/>
                <a:miter lim="800000"/>
                <a:headEnd/>
                <a:tailEnd/>
              </a:ln>
              <a:effectLst/>
            </p:spPr>
            <p:txBody>
              <a:bodyPr wrap="none" anchor="ctr"/>
              <a:lstStyle/>
              <a:p>
                <a:endParaRPr lang="en-US"/>
              </a:p>
            </p:txBody>
          </p:sp>
          <p:sp>
            <p:nvSpPr>
              <p:cNvPr id="22566" name="Rectangle 38"/>
              <p:cNvSpPr>
                <a:spLocks noChangeArrowheads="1"/>
              </p:cNvSpPr>
              <p:nvPr userDrawn="1"/>
            </p:nvSpPr>
            <p:spPr bwMode="ltGray">
              <a:xfrm rot="3368036">
                <a:off x="772" y="3699"/>
                <a:ext cx="63" cy="12"/>
              </a:xfrm>
              <a:prstGeom prst="rect">
                <a:avLst/>
              </a:prstGeom>
              <a:solidFill>
                <a:schemeClr val="bg2"/>
              </a:solidFill>
              <a:ln w="9525">
                <a:noFill/>
                <a:miter lim="800000"/>
                <a:headEnd/>
                <a:tailEnd/>
              </a:ln>
              <a:effectLst/>
            </p:spPr>
            <p:txBody>
              <a:bodyPr wrap="none" anchor="ctr"/>
              <a:lstStyle/>
              <a:p>
                <a:endParaRPr lang="en-US"/>
              </a:p>
            </p:txBody>
          </p:sp>
          <p:sp>
            <p:nvSpPr>
              <p:cNvPr id="22567" name="Rectangle 39"/>
              <p:cNvSpPr>
                <a:spLocks noChangeArrowheads="1"/>
              </p:cNvSpPr>
              <p:nvPr userDrawn="1"/>
            </p:nvSpPr>
            <p:spPr bwMode="ltGray">
              <a:xfrm rot="3368036">
                <a:off x="745" y="3717"/>
                <a:ext cx="63" cy="12"/>
              </a:xfrm>
              <a:prstGeom prst="rect">
                <a:avLst/>
              </a:prstGeom>
              <a:solidFill>
                <a:schemeClr val="bg2"/>
              </a:solidFill>
              <a:ln w="9525">
                <a:noFill/>
                <a:miter lim="800000"/>
                <a:headEnd/>
                <a:tailEnd/>
              </a:ln>
              <a:effectLst/>
            </p:spPr>
            <p:txBody>
              <a:bodyPr wrap="none" anchor="ctr"/>
              <a:lstStyle/>
              <a:p>
                <a:endParaRPr lang="en-US"/>
              </a:p>
            </p:txBody>
          </p:sp>
          <p:sp>
            <p:nvSpPr>
              <p:cNvPr id="22568"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endParaRPr lang="en-US"/>
              </a:p>
            </p:txBody>
          </p:sp>
          <p:sp>
            <p:nvSpPr>
              <p:cNvPr id="22569"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endParaRPr lang="en-US"/>
              </a:p>
            </p:txBody>
          </p:sp>
          <p:sp>
            <p:nvSpPr>
              <p:cNvPr id="22570"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endParaRPr lang="en-US"/>
              </a:p>
            </p:txBody>
          </p:sp>
          <p:sp>
            <p:nvSpPr>
              <p:cNvPr id="22571"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endParaRPr lang="en-US"/>
              </a:p>
            </p:txBody>
          </p:sp>
          <p:sp>
            <p:nvSpPr>
              <p:cNvPr id="22572"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endParaRPr lang="en-US"/>
              </a:p>
            </p:txBody>
          </p:sp>
          <p:sp>
            <p:nvSpPr>
              <p:cNvPr id="22573"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endParaRPr lang="en-US"/>
              </a:p>
            </p:txBody>
          </p:sp>
          <p:sp>
            <p:nvSpPr>
              <p:cNvPr id="22574"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endParaRPr lang="en-US"/>
              </a:p>
            </p:txBody>
          </p:sp>
          <p:sp>
            <p:nvSpPr>
              <p:cNvPr id="22575"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endParaRPr lang="en-US"/>
              </a:p>
            </p:txBody>
          </p:sp>
          <p:sp>
            <p:nvSpPr>
              <p:cNvPr id="22576"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endParaRPr lang="en-US"/>
              </a:p>
            </p:txBody>
          </p:sp>
          <p:sp>
            <p:nvSpPr>
              <p:cNvPr id="22577"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endParaRPr lang="en-US"/>
              </a:p>
            </p:txBody>
          </p:sp>
          <p:sp>
            <p:nvSpPr>
              <p:cNvPr id="22578"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endParaRPr lang="en-US"/>
              </a:p>
            </p:txBody>
          </p:sp>
          <p:sp>
            <p:nvSpPr>
              <p:cNvPr id="22579"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endParaRPr lang="en-US"/>
              </a:p>
            </p:txBody>
          </p:sp>
          <p:sp>
            <p:nvSpPr>
              <p:cNvPr id="22580"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endParaRPr lang="en-US"/>
              </a:p>
            </p:txBody>
          </p:sp>
          <p:sp>
            <p:nvSpPr>
              <p:cNvPr id="22581"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endParaRPr lang="en-US"/>
              </a:p>
            </p:txBody>
          </p:sp>
          <p:sp>
            <p:nvSpPr>
              <p:cNvPr id="22582"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endParaRPr lang="en-US"/>
              </a:p>
            </p:txBody>
          </p:sp>
          <p:sp>
            <p:nvSpPr>
              <p:cNvPr id="22583"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endParaRPr lang="en-US"/>
              </a:p>
            </p:txBody>
          </p:sp>
          <p:sp>
            <p:nvSpPr>
              <p:cNvPr id="22584"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endParaRPr lang="en-US"/>
              </a:p>
            </p:txBody>
          </p:sp>
          <p:sp>
            <p:nvSpPr>
              <p:cNvPr id="22585"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endParaRPr lang="en-US"/>
              </a:p>
            </p:txBody>
          </p:sp>
          <p:sp>
            <p:nvSpPr>
              <p:cNvPr id="22586"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endParaRPr lang="en-US"/>
              </a:p>
            </p:txBody>
          </p:sp>
          <p:sp>
            <p:nvSpPr>
              <p:cNvPr id="22587"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endParaRPr lang="en-US"/>
              </a:p>
            </p:txBody>
          </p:sp>
          <p:sp>
            <p:nvSpPr>
              <p:cNvPr id="22588"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endParaRPr lang="en-US"/>
              </a:p>
            </p:txBody>
          </p:sp>
          <p:sp>
            <p:nvSpPr>
              <p:cNvPr id="22589"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endParaRPr lang="en-US"/>
              </a:p>
            </p:txBody>
          </p:sp>
          <p:sp>
            <p:nvSpPr>
              <p:cNvPr id="22590"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endParaRPr lang="en-US"/>
              </a:p>
            </p:txBody>
          </p:sp>
          <p:sp>
            <p:nvSpPr>
              <p:cNvPr id="22591"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endParaRPr lang="en-US"/>
              </a:p>
            </p:txBody>
          </p:sp>
          <p:sp>
            <p:nvSpPr>
              <p:cNvPr id="22592"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endParaRPr lang="en-US"/>
              </a:p>
            </p:txBody>
          </p:sp>
          <p:sp>
            <p:nvSpPr>
              <p:cNvPr id="22593"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endParaRPr lang="en-US"/>
              </a:p>
            </p:txBody>
          </p:sp>
          <p:sp>
            <p:nvSpPr>
              <p:cNvPr id="22594"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endParaRPr lang="en-US"/>
              </a:p>
            </p:txBody>
          </p:sp>
          <p:sp>
            <p:nvSpPr>
              <p:cNvPr id="22595"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endParaRPr lang="en-US"/>
              </a:p>
            </p:txBody>
          </p:sp>
          <p:sp>
            <p:nvSpPr>
              <p:cNvPr id="22596"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endParaRPr lang="en-US"/>
              </a:p>
            </p:txBody>
          </p:sp>
          <p:sp>
            <p:nvSpPr>
              <p:cNvPr id="22597"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endParaRPr lang="en-US"/>
              </a:p>
            </p:txBody>
          </p:sp>
          <p:sp>
            <p:nvSpPr>
              <p:cNvPr id="22598"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endParaRPr lang="en-US"/>
              </a:p>
            </p:txBody>
          </p:sp>
          <p:sp>
            <p:nvSpPr>
              <p:cNvPr id="22599"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endParaRPr lang="en-US"/>
              </a:p>
            </p:txBody>
          </p:sp>
          <p:sp>
            <p:nvSpPr>
              <p:cNvPr id="22600"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endParaRPr lang="en-US"/>
              </a:p>
            </p:txBody>
          </p:sp>
          <p:sp>
            <p:nvSpPr>
              <p:cNvPr id="22601"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endParaRPr lang="en-US"/>
              </a:p>
            </p:txBody>
          </p:sp>
          <p:sp>
            <p:nvSpPr>
              <p:cNvPr id="22602"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endParaRPr lang="en-US"/>
              </a:p>
            </p:txBody>
          </p:sp>
          <p:sp>
            <p:nvSpPr>
              <p:cNvPr id="22603"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endParaRPr lang="en-US"/>
              </a:p>
            </p:txBody>
          </p:sp>
          <p:sp>
            <p:nvSpPr>
              <p:cNvPr id="22604"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endParaRPr lang="en-US"/>
              </a:p>
            </p:txBody>
          </p:sp>
          <p:sp>
            <p:nvSpPr>
              <p:cNvPr id="22605"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endParaRPr lang="en-US"/>
              </a:p>
            </p:txBody>
          </p:sp>
          <p:sp>
            <p:nvSpPr>
              <p:cNvPr id="22606"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endParaRPr lang="en-US"/>
              </a:p>
            </p:txBody>
          </p:sp>
          <p:sp>
            <p:nvSpPr>
              <p:cNvPr id="22607"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endParaRPr lang="en-US"/>
              </a:p>
            </p:txBody>
          </p:sp>
          <p:sp>
            <p:nvSpPr>
              <p:cNvPr id="22608"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endParaRPr lang="en-US"/>
              </a:p>
            </p:txBody>
          </p:sp>
          <p:sp>
            <p:nvSpPr>
              <p:cNvPr id="22609"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endParaRPr lang="en-US"/>
              </a:p>
            </p:txBody>
          </p:sp>
          <p:sp>
            <p:nvSpPr>
              <p:cNvPr id="22610"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endParaRPr lang="en-US"/>
              </a:p>
            </p:txBody>
          </p:sp>
          <p:sp>
            <p:nvSpPr>
              <p:cNvPr id="22611"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endParaRPr lang="en-US"/>
              </a:p>
            </p:txBody>
          </p:sp>
          <p:sp>
            <p:nvSpPr>
              <p:cNvPr id="22612" name="Rectangle 84"/>
              <p:cNvSpPr>
                <a:spLocks noChangeArrowheads="1"/>
              </p:cNvSpPr>
              <p:nvPr userDrawn="1"/>
            </p:nvSpPr>
            <p:spPr bwMode="ltGray">
              <a:xfrm rot="-2957028">
                <a:off x="907" y="2473"/>
                <a:ext cx="81" cy="12"/>
              </a:xfrm>
              <a:prstGeom prst="rect">
                <a:avLst/>
              </a:prstGeom>
              <a:solidFill>
                <a:schemeClr val="bg2"/>
              </a:solidFill>
              <a:ln w="9525">
                <a:noFill/>
                <a:miter lim="800000"/>
                <a:headEnd/>
                <a:tailEnd/>
              </a:ln>
              <a:effectLst/>
            </p:spPr>
            <p:txBody>
              <a:bodyPr wrap="none" anchor="ctr"/>
              <a:lstStyle/>
              <a:p>
                <a:endParaRPr lang="en-US"/>
              </a:p>
            </p:txBody>
          </p:sp>
          <p:sp>
            <p:nvSpPr>
              <p:cNvPr id="22613"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endParaRPr lang="en-US"/>
              </a:p>
            </p:txBody>
          </p:sp>
          <p:sp>
            <p:nvSpPr>
              <p:cNvPr id="22614"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endParaRPr lang="en-US"/>
              </a:p>
            </p:txBody>
          </p:sp>
          <p:sp>
            <p:nvSpPr>
              <p:cNvPr id="22615"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endParaRPr lang="en-US"/>
              </a:p>
            </p:txBody>
          </p:sp>
          <p:sp>
            <p:nvSpPr>
              <p:cNvPr id="22616"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endParaRPr lang="en-US"/>
              </a:p>
            </p:txBody>
          </p:sp>
          <p:sp>
            <p:nvSpPr>
              <p:cNvPr id="22617"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endParaRPr lang="en-US"/>
              </a:p>
            </p:txBody>
          </p:sp>
          <p:sp>
            <p:nvSpPr>
              <p:cNvPr id="22618" name="Rectangle 90"/>
              <p:cNvSpPr>
                <a:spLocks noChangeArrowheads="1"/>
              </p:cNvSpPr>
              <p:nvPr userDrawn="1"/>
            </p:nvSpPr>
            <p:spPr bwMode="ltGray">
              <a:xfrm rot="-3514633">
                <a:off x="837" y="2441"/>
                <a:ext cx="81" cy="12"/>
              </a:xfrm>
              <a:prstGeom prst="rect">
                <a:avLst/>
              </a:prstGeom>
              <a:solidFill>
                <a:schemeClr val="bg2"/>
              </a:solidFill>
              <a:ln w="9525">
                <a:noFill/>
                <a:miter lim="800000"/>
                <a:headEnd/>
                <a:tailEnd/>
              </a:ln>
              <a:effectLst/>
            </p:spPr>
            <p:txBody>
              <a:bodyPr wrap="none" anchor="ctr"/>
              <a:lstStyle/>
              <a:p>
                <a:endParaRPr lang="en-US"/>
              </a:p>
            </p:txBody>
          </p:sp>
          <p:sp>
            <p:nvSpPr>
              <p:cNvPr id="22619" name="Rectangle 91"/>
              <p:cNvSpPr>
                <a:spLocks noChangeArrowheads="1"/>
              </p:cNvSpPr>
              <p:nvPr userDrawn="1"/>
            </p:nvSpPr>
            <p:spPr bwMode="ltGray">
              <a:xfrm rot="-3220799">
                <a:off x="862" y="2453"/>
                <a:ext cx="81" cy="12"/>
              </a:xfrm>
              <a:prstGeom prst="rect">
                <a:avLst/>
              </a:prstGeom>
              <a:solidFill>
                <a:schemeClr val="bg2"/>
              </a:solidFill>
              <a:ln w="9525">
                <a:noFill/>
                <a:miter lim="800000"/>
                <a:headEnd/>
                <a:tailEnd/>
              </a:ln>
              <a:effectLst/>
            </p:spPr>
            <p:txBody>
              <a:bodyPr wrap="none" anchor="ctr"/>
              <a:lstStyle/>
              <a:p>
                <a:endParaRPr lang="en-US"/>
              </a:p>
            </p:txBody>
          </p:sp>
          <p:sp>
            <p:nvSpPr>
              <p:cNvPr id="22620"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endParaRPr lang="en-US"/>
              </a:p>
            </p:txBody>
          </p:sp>
          <p:sp>
            <p:nvSpPr>
              <p:cNvPr id="22621"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endParaRPr lang="en-US"/>
              </a:p>
            </p:txBody>
          </p:sp>
          <p:sp>
            <p:nvSpPr>
              <p:cNvPr id="22622" name="Rectangle 94"/>
              <p:cNvSpPr>
                <a:spLocks noChangeArrowheads="1"/>
              </p:cNvSpPr>
              <p:nvPr userDrawn="1"/>
            </p:nvSpPr>
            <p:spPr bwMode="ltGray">
              <a:xfrm rot="-4250359">
                <a:off x="707" y="2407"/>
                <a:ext cx="75" cy="12"/>
              </a:xfrm>
              <a:prstGeom prst="rect">
                <a:avLst/>
              </a:prstGeom>
              <a:solidFill>
                <a:schemeClr val="bg2"/>
              </a:solidFill>
              <a:ln w="9525">
                <a:noFill/>
                <a:miter lim="800000"/>
                <a:headEnd/>
                <a:tailEnd/>
              </a:ln>
              <a:effectLst/>
            </p:spPr>
            <p:txBody>
              <a:bodyPr wrap="none" anchor="ctr"/>
              <a:lstStyle/>
              <a:p>
                <a:endParaRPr lang="en-US"/>
              </a:p>
            </p:txBody>
          </p:sp>
          <p:sp>
            <p:nvSpPr>
              <p:cNvPr id="22623" name="Rectangle 95"/>
              <p:cNvSpPr>
                <a:spLocks noChangeArrowheads="1"/>
              </p:cNvSpPr>
              <p:nvPr userDrawn="1"/>
            </p:nvSpPr>
            <p:spPr bwMode="ltGray">
              <a:xfrm rot="-3989246">
                <a:off x="737" y="2411"/>
                <a:ext cx="75" cy="12"/>
              </a:xfrm>
              <a:prstGeom prst="rect">
                <a:avLst/>
              </a:prstGeom>
              <a:solidFill>
                <a:schemeClr val="bg2"/>
              </a:solidFill>
              <a:ln w="9525">
                <a:noFill/>
                <a:miter lim="800000"/>
                <a:headEnd/>
                <a:tailEnd/>
              </a:ln>
              <a:effectLst/>
            </p:spPr>
            <p:txBody>
              <a:bodyPr wrap="none" anchor="ctr"/>
              <a:lstStyle/>
              <a:p>
                <a:endParaRPr lang="en-US"/>
              </a:p>
            </p:txBody>
          </p:sp>
          <p:sp>
            <p:nvSpPr>
              <p:cNvPr id="22624" name="Rectangle 96"/>
              <p:cNvSpPr>
                <a:spLocks noChangeArrowheads="1"/>
              </p:cNvSpPr>
              <p:nvPr userDrawn="1"/>
            </p:nvSpPr>
            <p:spPr bwMode="ltGray">
              <a:xfrm rot="-4862215">
                <a:off x="503" y="2395"/>
                <a:ext cx="69" cy="12"/>
              </a:xfrm>
              <a:prstGeom prst="rect">
                <a:avLst/>
              </a:prstGeom>
              <a:solidFill>
                <a:schemeClr val="bg2"/>
              </a:solidFill>
              <a:ln w="9525">
                <a:noFill/>
                <a:miter lim="800000"/>
                <a:headEnd/>
                <a:tailEnd/>
              </a:ln>
              <a:effectLst/>
            </p:spPr>
            <p:txBody>
              <a:bodyPr wrap="none" anchor="ctr"/>
              <a:lstStyle/>
              <a:p>
                <a:endParaRPr lang="en-US"/>
              </a:p>
            </p:txBody>
          </p:sp>
          <p:sp>
            <p:nvSpPr>
              <p:cNvPr id="22625" name="Rectangle 97"/>
              <p:cNvSpPr>
                <a:spLocks noChangeArrowheads="1"/>
              </p:cNvSpPr>
              <p:nvPr userDrawn="1"/>
            </p:nvSpPr>
            <p:spPr bwMode="ltGray">
              <a:xfrm rot="-4673370">
                <a:off x="533" y="2393"/>
                <a:ext cx="75" cy="12"/>
              </a:xfrm>
              <a:prstGeom prst="rect">
                <a:avLst/>
              </a:prstGeom>
              <a:solidFill>
                <a:schemeClr val="bg2"/>
              </a:solidFill>
              <a:ln w="9525">
                <a:noFill/>
                <a:miter lim="800000"/>
                <a:headEnd/>
                <a:tailEnd/>
              </a:ln>
              <a:effectLst/>
            </p:spPr>
            <p:txBody>
              <a:bodyPr wrap="none" anchor="ctr"/>
              <a:lstStyle/>
              <a:p>
                <a:endParaRPr lang="en-US"/>
              </a:p>
            </p:txBody>
          </p:sp>
          <p:sp>
            <p:nvSpPr>
              <p:cNvPr id="22626"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endParaRPr lang="en-US"/>
              </a:p>
            </p:txBody>
          </p:sp>
          <p:sp>
            <p:nvSpPr>
              <p:cNvPr id="22627" name="Rectangle 99"/>
              <p:cNvSpPr>
                <a:spLocks noChangeArrowheads="1"/>
              </p:cNvSpPr>
              <p:nvPr userDrawn="1"/>
            </p:nvSpPr>
            <p:spPr bwMode="ltGray">
              <a:xfrm rot="-4580623">
                <a:off x="594" y="2391"/>
                <a:ext cx="75" cy="12"/>
              </a:xfrm>
              <a:prstGeom prst="rect">
                <a:avLst/>
              </a:prstGeom>
              <a:solidFill>
                <a:schemeClr val="bg2"/>
              </a:solidFill>
              <a:ln w="9525">
                <a:noFill/>
                <a:miter lim="800000"/>
                <a:headEnd/>
                <a:tailEnd/>
              </a:ln>
              <a:effectLst/>
            </p:spPr>
            <p:txBody>
              <a:bodyPr wrap="none" anchor="ctr"/>
              <a:lstStyle/>
              <a:p>
                <a:endParaRPr lang="en-US"/>
              </a:p>
            </p:txBody>
          </p:sp>
          <p:sp>
            <p:nvSpPr>
              <p:cNvPr id="22628"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endParaRPr lang="en-US"/>
              </a:p>
            </p:txBody>
          </p:sp>
          <p:sp>
            <p:nvSpPr>
              <p:cNvPr id="22629" name="Rectangle 101"/>
              <p:cNvSpPr>
                <a:spLocks noChangeArrowheads="1"/>
              </p:cNvSpPr>
              <p:nvPr userDrawn="1"/>
            </p:nvSpPr>
            <p:spPr bwMode="ltGray">
              <a:xfrm rot="-5360484">
                <a:off x="385" y="2409"/>
                <a:ext cx="69" cy="12"/>
              </a:xfrm>
              <a:prstGeom prst="rect">
                <a:avLst/>
              </a:prstGeom>
              <a:solidFill>
                <a:schemeClr val="bg2"/>
              </a:solidFill>
              <a:ln w="9525">
                <a:noFill/>
                <a:miter lim="800000"/>
                <a:headEnd/>
                <a:tailEnd/>
              </a:ln>
              <a:effectLst/>
            </p:spPr>
            <p:txBody>
              <a:bodyPr wrap="none" anchor="ctr"/>
              <a:lstStyle/>
              <a:p>
                <a:endParaRPr lang="en-US"/>
              </a:p>
            </p:txBody>
          </p:sp>
          <p:sp>
            <p:nvSpPr>
              <p:cNvPr id="22630" name="Rectangle 102"/>
              <p:cNvSpPr>
                <a:spLocks noChangeArrowheads="1"/>
              </p:cNvSpPr>
              <p:nvPr userDrawn="1"/>
            </p:nvSpPr>
            <p:spPr bwMode="ltGray">
              <a:xfrm rot="-5288939">
                <a:off x="418" y="2405"/>
                <a:ext cx="69" cy="12"/>
              </a:xfrm>
              <a:prstGeom prst="rect">
                <a:avLst/>
              </a:prstGeom>
              <a:solidFill>
                <a:schemeClr val="bg2"/>
              </a:solidFill>
              <a:ln w="9525">
                <a:noFill/>
                <a:miter lim="800000"/>
                <a:headEnd/>
                <a:tailEnd/>
              </a:ln>
              <a:effectLst/>
            </p:spPr>
            <p:txBody>
              <a:bodyPr wrap="none" anchor="ctr"/>
              <a:lstStyle/>
              <a:p>
                <a:endParaRPr lang="en-US"/>
              </a:p>
            </p:txBody>
          </p:sp>
          <p:sp>
            <p:nvSpPr>
              <p:cNvPr id="22631"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endParaRPr lang="en-US"/>
              </a:p>
            </p:txBody>
          </p:sp>
          <p:sp>
            <p:nvSpPr>
              <p:cNvPr id="22632"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endParaRPr lang="en-US"/>
              </a:p>
            </p:txBody>
          </p:sp>
          <p:sp>
            <p:nvSpPr>
              <p:cNvPr id="22633"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endParaRPr lang="en-US"/>
              </a:p>
            </p:txBody>
          </p:sp>
          <p:sp>
            <p:nvSpPr>
              <p:cNvPr id="22634"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endParaRPr lang="en-US"/>
              </a:p>
            </p:txBody>
          </p:sp>
          <p:sp>
            <p:nvSpPr>
              <p:cNvPr id="22635" name="Rectangle 107"/>
              <p:cNvSpPr>
                <a:spLocks noChangeArrowheads="1"/>
              </p:cNvSpPr>
              <p:nvPr userDrawn="1"/>
            </p:nvSpPr>
            <p:spPr bwMode="ltGray">
              <a:xfrm rot="-5919570">
                <a:off x="292" y="2427"/>
                <a:ext cx="69" cy="12"/>
              </a:xfrm>
              <a:prstGeom prst="rect">
                <a:avLst/>
              </a:prstGeom>
              <a:solidFill>
                <a:schemeClr val="bg2"/>
              </a:solidFill>
              <a:ln w="9525">
                <a:noFill/>
                <a:miter lim="800000"/>
                <a:headEnd/>
                <a:tailEnd/>
              </a:ln>
              <a:effectLst/>
            </p:spPr>
            <p:txBody>
              <a:bodyPr wrap="none" anchor="ctr"/>
              <a:lstStyle/>
              <a:p>
                <a:endParaRPr lang="en-US"/>
              </a:p>
            </p:txBody>
          </p:sp>
          <p:sp>
            <p:nvSpPr>
              <p:cNvPr id="22636" name="Rectangle 108"/>
              <p:cNvSpPr>
                <a:spLocks noChangeArrowheads="1"/>
              </p:cNvSpPr>
              <p:nvPr userDrawn="1"/>
            </p:nvSpPr>
            <p:spPr bwMode="ltGray">
              <a:xfrm rot="-7376291">
                <a:off x="5" y="2549"/>
                <a:ext cx="63" cy="12"/>
              </a:xfrm>
              <a:prstGeom prst="rect">
                <a:avLst/>
              </a:prstGeom>
              <a:solidFill>
                <a:schemeClr val="bg2"/>
              </a:solidFill>
              <a:ln w="9525">
                <a:noFill/>
                <a:miter lim="800000"/>
                <a:headEnd/>
                <a:tailEnd/>
              </a:ln>
              <a:effectLst/>
            </p:spPr>
            <p:txBody>
              <a:bodyPr wrap="none" anchor="ctr"/>
              <a:lstStyle/>
              <a:p>
                <a:endParaRPr lang="en-US"/>
              </a:p>
            </p:txBody>
          </p:sp>
          <p:sp>
            <p:nvSpPr>
              <p:cNvPr id="22637" name="Rectangle 109"/>
              <p:cNvSpPr>
                <a:spLocks noChangeArrowheads="1"/>
              </p:cNvSpPr>
              <p:nvPr userDrawn="1"/>
            </p:nvSpPr>
            <p:spPr bwMode="ltGray">
              <a:xfrm rot="-7168347">
                <a:off x="64" y="2517"/>
                <a:ext cx="63" cy="12"/>
              </a:xfrm>
              <a:prstGeom prst="rect">
                <a:avLst/>
              </a:prstGeom>
              <a:solidFill>
                <a:schemeClr val="bg2"/>
              </a:solidFill>
              <a:ln w="9525">
                <a:noFill/>
                <a:miter lim="800000"/>
                <a:headEnd/>
                <a:tailEnd/>
              </a:ln>
              <a:effectLst/>
            </p:spPr>
            <p:txBody>
              <a:bodyPr wrap="none" anchor="ctr"/>
              <a:lstStyle/>
              <a:p>
                <a:endParaRPr lang="en-US"/>
              </a:p>
            </p:txBody>
          </p:sp>
          <p:sp>
            <p:nvSpPr>
              <p:cNvPr id="22638"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endParaRPr lang="en-US"/>
              </a:p>
            </p:txBody>
          </p:sp>
          <p:sp>
            <p:nvSpPr>
              <p:cNvPr id="22639"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endParaRPr lang="en-US"/>
              </a:p>
            </p:txBody>
          </p:sp>
          <p:sp>
            <p:nvSpPr>
              <p:cNvPr id="22640"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endParaRPr lang="en-US"/>
              </a:p>
            </p:txBody>
          </p:sp>
          <p:sp>
            <p:nvSpPr>
              <p:cNvPr id="22641"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endParaRPr lang="en-US"/>
              </a:p>
            </p:txBody>
          </p:sp>
          <p:sp>
            <p:nvSpPr>
              <p:cNvPr id="22642"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endParaRPr lang="en-US"/>
              </a:p>
            </p:txBody>
          </p:sp>
          <p:sp>
            <p:nvSpPr>
              <p:cNvPr id="22643"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endParaRPr lang="en-US"/>
              </a:p>
            </p:txBody>
          </p:sp>
          <p:sp>
            <p:nvSpPr>
              <p:cNvPr id="22644"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endParaRPr lang="en-US"/>
              </a:p>
            </p:txBody>
          </p:sp>
          <p:sp>
            <p:nvSpPr>
              <p:cNvPr id="22645"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endParaRPr lang="en-US"/>
              </a:p>
            </p:txBody>
          </p:sp>
          <p:sp>
            <p:nvSpPr>
              <p:cNvPr id="22646"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endParaRPr lang="en-US"/>
              </a:p>
            </p:txBody>
          </p:sp>
          <p:sp>
            <p:nvSpPr>
              <p:cNvPr id="22647"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endParaRPr lang="en-US"/>
              </a:p>
            </p:txBody>
          </p:sp>
          <p:sp>
            <p:nvSpPr>
              <p:cNvPr id="22648"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endParaRPr lang="en-US"/>
              </a:p>
            </p:txBody>
          </p:sp>
          <p:sp>
            <p:nvSpPr>
              <p:cNvPr id="22649"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endParaRPr lang="en-US"/>
              </a:p>
            </p:txBody>
          </p:sp>
          <p:sp>
            <p:nvSpPr>
              <p:cNvPr id="22650"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endParaRPr lang="en-US"/>
              </a:p>
            </p:txBody>
          </p:sp>
          <p:sp>
            <p:nvSpPr>
              <p:cNvPr id="22651"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endParaRPr lang="en-US"/>
              </a:p>
            </p:txBody>
          </p:sp>
          <p:sp>
            <p:nvSpPr>
              <p:cNvPr id="22652"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endParaRPr lang="en-US"/>
              </a:p>
            </p:txBody>
          </p:sp>
          <p:sp>
            <p:nvSpPr>
              <p:cNvPr id="22653"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endParaRPr lang="en-US"/>
              </a:p>
            </p:txBody>
          </p:sp>
          <p:sp>
            <p:nvSpPr>
              <p:cNvPr id="22654"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endParaRPr lang="en-US"/>
              </a:p>
            </p:txBody>
          </p:sp>
          <p:sp>
            <p:nvSpPr>
              <p:cNvPr id="22655"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endParaRPr lang="en-US"/>
              </a:p>
            </p:txBody>
          </p:sp>
          <p:sp>
            <p:nvSpPr>
              <p:cNvPr id="22656"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endParaRPr lang="en-US"/>
              </a:p>
            </p:txBody>
          </p:sp>
          <p:sp>
            <p:nvSpPr>
              <p:cNvPr id="22657"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endParaRPr lang="en-US"/>
              </a:p>
            </p:txBody>
          </p:sp>
          <p:sp>
            <p:nvSpPr>
              <p:cNvPr id="22658"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endParaRPr lang="en-US"/>
              </a:p>
            </p:txBody>
          </p:sp>
          <p:sp>
            <p:nvSpPr>
              <p:cNvPr id="22659"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endParaRPr lang="en-US"/>
              </a:p>
            </p:txBody>
          </p:sp>
          <p:sp>
            <p:nvSpPr>
              <p:cNvPr id="22660"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endParaRPr lang="en-US"/>
              </a:p>
            </p:txBody>
          </p:sp>
          <p:sp>
            <p:nvSpPr>
              <p:cNvPr id="22661"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endParaRPr lang="en-US"/>
              </a:p>
            </p:txBody>
          </p:sp>
          <p:sp>
            <p:nvSpPr>
              <p:cNvPr id="22662"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endParaRPr lang="en-US"/>
              </a:p>
            </p:txBody>
          </p:sp>
          <p:sp>
            <p:nvSpPr>
              <p:cNvPr id="22663"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endParaRPr lang="en-US"/>
              </a:p>
            </p:txBody>
          </p:sp>
          <p:sp>
            <p:nvSpPr>
              <p:cNvPr id="22664"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endParaRPr lang="en-US"/>
              </a:p>
            </p:txBody>
          </p:sp>
          <p:sp>
            <p:nvSpPr>
              <p:cNvPr id="22665"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endParaRPr lang="en-US"/>
              </a:p>
            </p:txBody>
          </p:sp>
          <p:sp>
            <p:nvSpPr>
              <p:cNvPr id="22666"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en-US"/>
              </a:p>
            </p:txBody>
          </p:sp>
          <p:sp>
            <p:nvSpPr>
              <p:cNvPr id="22667"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en-US"/>
              </a:p>
            </p:txBody>
          </p:sp>
          <p:sp>
            <p:nvSpPr>
              <p:cNvPr id="22668"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en-US"/>
              </a:p>
            </p:txBody>
          </p:sp>
          <p:sp>
            <p:nvSpPr>
              <p:cNvPr id="22669"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en-US"/>
              </a:p>
            </p:txBody>
          </p:sp>
          <p:sp>
            <p:nvSpPr>
              <p:cNvPr id="22670"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en-US"/>
              </a:p>
            </p:txBody>
          </p:sp>
          <p:sp>
            <p:nvSpPr>
              <p:cNvPr id="22671"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en-US"/>
              </a:p>
            </p:txBody>
          </p:sp>
          <p:sp>
            <p:nvSpPr>
              <p:cNvPr id="22672"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endParaRPr lang="en-US"/>
              </a:p>
            </p:txBody>
          </p:sp>
          <p:sp>
            <p:nvSpPr>
              <p:cNvPr id="22673"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endParaRPr lang="en-US"/>
              </a:p>
            </p:txBody>
          </p:sp>
          <p:sp>
            <p:nvSpPr>
              <p:cNvPr id="22674"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endParaRPr lang="en-US"/>
              </a:p>
            </p:txBody>
          </p:sp>
          <p:sp>
            <p:nvSpPr>
              <p:cNvPr id="22675"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endParaRPr lang="en-US"/>
              </a:p>
            </p:txBody>
          </p:sp>
          <p:sp>
            <p:nvSpPr>
              <p:cNvPr id="22676"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endParaRPr lang="en-US"/>
              </a:p>
            </p:txBody>
          </p:sp>
          <p:sp>
            <p:nvSpPr>
              <p:cNvPr id="22677"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US"/>
              </a:p>
            </p:txBody>
          </p:sp>
          <p:sp>
            <p:nvSpPr>
              <p:cNvPr id="22678"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US"/>
              </a:p>
            </p:txBody>
          </p:sp>
          <p:sp>
            <p:nvSpPr>
              <p:cNvPr id="22679"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endParaRPr lang="en-US"/>
              </a:p>
            </p:txBody>
          </p:sp>
          <p:sp>
            <p:nvSpPr>
              <p:cNvPr id="22680"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endParaRPr lang="en-US"/>
              </a:p>
            </p:txBody>
          </p:sp>
        </p:grpSp>
      </p:grpSp>
      <p:sp>
        <p:nvSpPr>
          <p:cNvPr id="22681"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el-GR"/>
              <a:t>Click to edit Master title style</a:t>
            </a:r>
          </a:p>
        </p:txBody>
      </p:sp>
      <p:sp>
        <p:nvSpPr>
          <p:cNvPr id="22682"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el-GR"/>
              <a:t>Click to edit Master subtitle style</a:t>
            </a:r>
          </a:p>
        </p:txBody>
      </p:sp>
      <p:sp>
        <p:nvSpPr>
          <p:cNvPr id="22683" name="Rectangle 155"/>
          <p:cNvSpPr>
            <a:spLocks noGrp="1" noChangeArrowheads="1"/>
          </p:cNvSpPr>
          <p:nvPr>
            <p:ph type="dt" sz="quarter" idx="2"/>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endParaRPr lang="el-GR"/>
          </a:p>
        </p:txBody>
      </p:sp>
      <p:sp>
        <p:nvSpPr>
          <p:cNvPr id="22684" name="Rectangle 156"/>
          <p:cNvSpPr>
            <a:spLocks noGrp="1" noChangeArrowheads="1"/>
          </p:cNvSpPr>
          <p:nvPr>
            <p:ph type="ftr" sz="quarter" idx="3"/>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endParaRPr lang="el-GR"/>
          </a:p>
        </p:txBody>
      </p:sp>
      <p:sp>
        <p:nvSpPr>
          <p:cNvPr id="22685" name="Rectangle 157"/>
          <p:cNvSpPr>
            <a:spLocks noGrp="1" noChangeArrowheads="1"/>
          </p:cNvSpPr>
          <p:nvPr>
            <p:ph type="sldNum" sz="quarter" idx="4"/>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fld id="{A183004A-9F17-4863-BD02-B8E5F77AA06F}" type="slidenum">
              <a:rPr lang="el-GR"/>
              <a:pP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7177268C-FEFD-4546-BC2C-E6C195DD18EC}" type="slidenum">
              <a:rPr lang="el-GR"/>
              <a:pP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ACE1AE8A-5845-45DE-97EA-6F67E38C4D8D}" type="slidenum">
              <a:rPr lang="el-GR"/>
              <a:pPr/>
              <a:t>‹#›</a:t>
            </a:fld>
            <a:endParaRPr 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l-GR"/>
          </a:p>
        </p:txBody>
      </p:sp>
      <p:sp>
        <p:nvSpPr>
          <p:cNvPr id="6" name="Footer Placeholder 5"/>
          <p:cNvSpPr>
            <a:spLocks noGrp="1"/>
          </p:cNvSpPr>
          <p:nvPr>
            <p:ph type="ftr" sz="quarter" idx="11"/>
          </p:nvPr>
        </p:nvSpPr>
        <p:spPr/>
        <p:txBody>
          <a:bodyPr/>
          <a:lstStyle>
            <a:lvl1pPr>
              <a:defRPr/>
            </a:lvl1pPr>
          </a:lstStyle>
          <a:p>
            <a:endParaRPr lang="el-GR"/>
          </a:p>
        </p:txBody>
      </p:sp>
      <p:sp>
        <p:nvSpPr>
          <p:cNvPr id="7" name="Slide Number Placeholder 6"/>
          <p:cNvSpPr>
            <a:spLocks noGrp="1"/>
          </p:cNvSpPr>
          <p:nvPr>
            <p:ph type="sldNum" sz="quarter" idx="12"/>
          </p:nvPr>
        </p:nvSpPr>
        <p:spPr/>
        <p:txBody>
          <a:bodyPr/>
          <a:lstStyle>
            <a:lvl1pPr>
              <a:defRPr/>
            </a:lvl1pPr>
          </a:lstStyle>
          <a:p>
            <a:fld id="{0FEB67F6-D298-4531-88A1-2FA4E6319728}" type="slidenum">
              <a:rPr lang="el-GR"/>
              <a:pPr/>
              <a:t>‹#›</a:t>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l-GR"/>
          </a:p>
        </p:txBody>
      </p:sp>
      <p:sp>
        <p:nvSpPr>
          <p:cNvPr id="8" name="Footer Placeholder 7"/>
          <p:cNvSpPr>
            <a:spLocks noGrp="1"/>
          </p:cNvSpPr>
          <p:nvPr>
            <p:ph type="ftr" sz="quarter" idx="11"/>
          </p:nvPr>
        </p:nvSpPr>
        <p:spPr/>
        <p:txBody>
          <a:bodyPr/>
          <a:lstStyle>
            <a:lvl1pPr>
              <a:defRPr/>
            </a:lvl1pPr>
          </a:lstStyle>
          <a:p>
            <a:endParaRPr lang="el-GR"/>
          </a:p>
        </p:txBody>
      </p:sp>
      <p:sp>
        <p:nvSpPr>
          <p:cNvPr id="9" name="Slide Number Placeholder 8"/>
          <p:cNvSpPr>
            <a:spLocks noGrp="1"/>
          </p:cNvSpPr>
          <p:nvPr>
            <p:ph type="sldNum" sz="quarter" idx="12"/>
          </p:nvPr>
        </p:nvSpPr>
        <p:spPr/>
        <p:txBody>
          <a:bodyPr/>
          <a:lstStyle>
            <a:lvl1pPr>
              <a:defRPr/>
            </a:lvl1pPr>
          </a:lstStyle>
          <a:p>
            <a:fld id="{369D8E5E-9ABF-4B3E-894C-03C106A0CCD3}" type="slidenum">
              <a:rPr lang="el-GR"/>
              <a:pPr/>
              <a:t>‹#›</a:t>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l-GR"/>
          </a:p>
        </p:txBody>
      </p:sp>
      <p:sp>
        <p:nvSpPr>
          <p:cNvPr id="4" name="Footer Placeholder 3"/>
          <p:cNvSpPr>
            <a:spLocks noGrp="1"/>
          </p:cNvSpPr>
          <p:nvPr>
            <p:ph type="ftr" sz="quarter" idx="11"/>
          </p:nvPr>
        </p:nvSpPr>
        <p:spPr/>
        <p:txBody>
          <a:bodyPr/>
          <a:lstStyle>
            <a:lvl1pPr>
              <a:defRPr/>
            </a:lvl1pPr>
          </a:lstStyle>
          <a:p>
            <a:endParaRPr lang="el-GR"/>
          </a:p>
        </p:txBody>
      </p:sp>
      <p:sp>
        <p:nvSpPr>
          <p:cNvPr id="5" name="Slide Number Placeholder 4"/>
          <p:cNvSpPr>
            <a:spLocks noGrp="1"/>
          </p:cNvSpPr>
          <p:nvPr>
            <p:ph type="sldNum" sz="quarter" idx="12"/>
          </p:nvPr>
        </p:nvSpPr>
        <p:spPr/>
        <p:txBody>
          <a:bodyPr/>
          <a:lstStyle>
            <a:lvl1pPr>
              <a:defRPr/>
            </a:lvl1pPr>
          </a:lstStyle>
          <a:p>
            <a:fld id="{E36E2898-CC90-44B0-A557-571E09C99E5F}" type="slidenum">
              <a:rPr lang="el-GR"/>
              <a:pPr/>
              <a:t>‹#›</a:t>
            </a:fld>
            <a:endParaRPr 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l-GR"/>
          </a:p>
        </p:txBody>
      </p:sp>
      <p:sp>
        <p:nvSpPr>
          <p:cNvPr id="3" name="Footer Placeholder 2"/>
          <p:cNvSpPr>
            <a:spLocks noGrp="1"/>
          </p:cNvSpPr>
          <p:nvPr>
            <p:ph type="ftr" sz="quarter" idx="11"/>
          </p:nvPr>
        </p:nvSpPr>
        <p:spPr/>
        <p:txBody>
          <a:bodyPr/>
          <a:lstStyle>
            <a:lvl1pPr>
              <a:defRPr/>
            </a:lvl1pPr>
          </a:lstStyle>
          <a:p>
            <a:endParaRPr lang="el-GR"/>
          </a:p>
        </p:txBody>
      </p:sp>
      <p:sp>
        <p:nvSpPr>
          <p:cNvPr id="4" name="Slide Number Placeholder 3"/>
          <p:cNvSpPr>
            <a:spLocks noGrp="1"/>
          </p:cNvSpPr>
          <p:nvPr>
            <p:ph type="sldNum" sz="quarter" idx="12"/>
          </p:nvPr>
        </p:nvSpPr>
        <p:spPr/>
        <p:txBody>
          <a:bodyPr/>
          <a:lstStyle>
            <a:lvl1pPr>
              <a:defRPr/>
            </a:lvl1pPr>
          </a:lstStyle>
          <a:p>
            <a:fld id="{DCD8F10D-172A-46B6-BDF5-2FA00A5A9465}" type="slidenum">
              <a:rPr lang="el-GR"/>
              <a:pPr/>
              <a:t>‹#›</a:t>
            </a:fld>
            <a:endParaRPr 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p>
        </p:txBody>
      </p:sp>
      <p:sp>
        <p:nvSpPr>
          <p:cNvPr id="6" name="Footer Placeholder 5"/>
          <p:cNvSpPr>
            <a:spLocks noGrp="1"/>
          </p:cNvSpPr>
          <p:nvPr>
            <p:ph type="ftr" sz="quarter" idx="11"/>
          </p:nvPr>
        </p:nvSpPr>
        <p:spPr/>
        <p:txBody>
          <a:bodyPr/>
          <a:lstStyle>
            <a:lvl1pPr>
              <a:defRPr/>
            </a:lvl1pPr>
          </a:lstStyle>
          <a:p>
            <a:endParaRPr lang="el-GR"/>
          </a:p>
        </p:txBody>
      </p:sp>
      <p:sp>
        <p:nvSpPr>
          <p:cNvPr id="7" name="Slide Number Placeholder 6"/>
          <p:cNvSpPr>
            <a:spLocks noGrp="1"/>
          </p:cNvSpPr>
          <p:nvPr>
            <p:ph type="sldNum" sz="quarter" idx="12"/>
          </p:nvPr>
        </p:nvSpPr>
        <p:spPr/>
        <p:txBody>
          <a:bodyPr/>
          <a:lstStyle>
            <a:lvl1pPr>
              <a:defRPr/>
            </a:lvl1pPr>
          </a:lstStyle>
          <a:p>
            <a:fld id="{23FAA367-5896-4E29-92E4-C2BF22CF1FCE}"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92BAB142-1671-47E3-B239-4A03D198AE28}" type="slidenum">
              <a:rPr lang="el-GR"/>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p>
        </p:txBody>
      </p:sp>
      <p:sp>
        <p:nvSpPr>
          <p:cNvPr id="6" name="Footer Placeholder 5"/>
          <p:cNvSpPr>
            <a:spLocks noGrp="1"/>
          </p:cNvSpPr>
          <p:nvPr>
            <p:ph type="ftr" sz="quarter" idx="11"/>
          </p:nvPr>
        </p:nvSpPr>
        <p:spPr/>
        <p:txBody>
          <a:bodyPr/>
          <a:lstStyle>
            <a:lvl1pPr>
              <a:defRPr/>
            </a:lvl1pPr>
          </a:lstStyle>
          <a:p>
            <a:endParaRPr lang="el-GR"/>
          </a:p>
        </p:txBody>
      </p:sp>
      <p:sp>
        <p:nvSpPr>
          <p:cNvPr id="7" name="Slide Number Placeholder 6"/>
          <p:cNvSpPr>
            <a:spLocks noGrp="1"/>
          </p:cNvSpPr>
          <p:nvPr>
            <p:ph type="sldNum" sz="quarter" idx="12"/>
          </p:nvPr>
        </p:nvSpPr>
        <p:spPr/>
        <p:txBody>
          <a:bodyPr/>
          <a:lstStyle>
            <a:lvl1pPr>
              <a:defRPr/>
            </a:lvl1pPr>
          </a:lstStyle>
          <a:p>
            <a:fld id="{5312F8BE-2E30-4438-993F-690306995E95}" type="slidenum">
              <a:rPr lang="el-GR"/>
              <a:pPr/>
              <a:t>‹#›</a:t>
            </a:fld>
            <a:endParaRPr lang="el-G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DAF06D40-FB30-4EDE-BD37-6BA2792C928D}" type="slidenum">
              <a:rPr lang="el-GR"/>
              <a:pPr/>
              <a:t>‹#›</a:t>
            </a:fld>
            <a:endParaRPr lang="el-G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3E69DA86-6F77-48AE-8ACB-345BA57FA75E}" type="slidenum">
              <a:rPr lang="el-GR"/>
              <a:pPr/>
              <a:t>‹#›</a:t>
            </a:fld>
            <a:endParaRPr lang="el-G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31746" name="Group 2"/>
          <p:cNvGrpSpPr>
            <a:grpSpLocks/>
          </p:cNvGrpSpPr>
          <p:nvPr/>
        </p:nvGrpSpPr>
        <p:grpSpPr bwMode="auto">
          <a:xfrm>
            <a:off x="-498475" y="1311275"/>
            <a:ext cx="10429875" cy="5908675"/>
            <a:chOff x="-313" y="824"/>
            <a:chExt cx="6570" cy="3722"/>
          </a:xfrm>
        </p:grpSpPr>
        <p:sp>
          <p:nvSpPr>
            <p:cNvPr id="31747"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latin typeface="Arial" charset="0"/>
              </a:endParaRPr>
            </a:p>
          </p:txBody>
        </p:sp>
        <p:sp>
          <p:nvSpPr>
            <p:cNvPr id="31748"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latin typeface="Arial" charset="0"/>
              </a:endParaRPr>
            </a:p>
          </p:txBody>
        </p:sp>
        <p:sp>
          <p:nvSpPr>
            <p:cNvPr id="31749"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latin typeface="Arial" charset="0"/>
              </a:endParaRPr>
            </a:p>
          </p:txBody>
        </p:sp>
        <p:sp>
          <p:nvSpPr>
            <p:cNvPr id="31750"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latin typeface="Arial" charset="0"/>
              </a:endParaRPr>
            </a:p>
          </p:txBody>
        </p:sp>
        <p:sp>
          <p:nvSpPr>
            <p:cNvPr id="31751"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latin typeface="Arial" charset="0"/>
              </a:endParaRPr>
            </a:p>
          </p:txBody>
        </p:sp>
        <p:sp>
          <p:nvSpPr>
            <p:cNvPr id="31752"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latin typeface="Arial" charset="0"/>
              </a:endParaRPr>
            </a:p>
          </p:txBody>
        </p:sp>
        <p:sp>
          <p:nvSpPr>
            <p:cNvPr id="31753"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latin typeface="Arial" charset="0"/>
              </a:endParaRPr>
            </a:p>
          </p:txBody>
        </p:sp>
        <p:sp>
          <p:nvSpPr>
            <p:cNvPr id="31754"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endParaRPr lang="en-US">
                <a:latin typeface="Arial" charset="0"/>
              </a:endParaRPr>
            </a:p>
          </p:txBody>
        </p:sp>
        <p:sp>
          <p:nvSpPr>
            <p:cNvPr id="31755"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endParaRPr lang="en-US">
                <a:latin typeface="Arial" charset="0"/>
              </a:endParaRPr>
            </a:p>
          </p:txBody>
        </p:sp>
        <p:sp>
          <p:nvSpPr>
            <p:cNvPr id="31756"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endParaRPr lang="en-US">
                <a:latin typeface="Arial" charset="0"/>
              </a:endParaRPr>
            </a:p>
          </p:txBody>
        </p:sp>
        <p:sp>
          <p:nvSpPr>
            <p:cNvPr id="31757"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US">
                <a:latin typeface="Arial" charset="0"/>
              </a:endParaRPr>
            </a:p>
          </p:txBody>
        </p:sp>
        <p:sp>
          <p:nvSpPr>
            <p:cNvPr id="31758"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endParaRPr lang="en-US">
                <a:latin typeface="Arial" charset="0"/>
              </a:endParaRPr>
            </a:p>
          </p:txBody>
        </p:sp>
        <p:sp>
          <p:nvSpPr>
            <p:cNvPr id="31759"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endParaRPr lang="en-US">
                <a:latin typeface="Arial" charset="0"/>
              </a:endParaRPr>
            </a:p>
          </p:txBody>
        </p:sp>
        <p:sp>
          <p:nvSpPr>
            <p:cNvPr id="31760"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endParaRPr lang="en-US">
                <a:latin typeface="Arial" charset="0"/>
              </a:endParaRPr>
            </a:p>
          </p:txBody>
        </p:sp>
        <p:sp>
          <p:nvSpPr>
            <p:cNvPr id="31761"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en-US">
                <a:latin typeface="Arial" charset="0"/>
              </a:endParaRPr>
            </a:p>
          </p:txBody>
        </p:sp>
        <p:sp>
          <p:nvSpPr>
            <p:cNvPr id="31762"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en-US">
                <a:latin typeface="Arial" charset="0"/>
              </a:endParaRPr>
            </a:p>
          </p:txBody>
        </p:sp>
        <p:sp>
          <p:nvSpPr>
            <p:cNvPr id="31763"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endParaRPr lang="en-US">
                <a:latin typeface="Arial" charset="0"/>
              </a:endParaRPr>
            </a:p>
          </p:txBody>
        </p:sp>
        <p:sp>
          <p:nvSpPr>
            <p:cNvPr id="31764"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en-US">
                <a:latin typeface="Arial" charset="0"/>
              </a:endParaRPr>
            </a:p>
          </p:txBody>
        </p:sp>
        <p:sp>
          <p:nvSpPr>
            <p:cNvPr id="31765"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en-US">
                <a:latin typeface="Arial" charset="0"/>
              </a:endParaRPr>
            </a:p>
          </p:txBody>
        </p:sp>
        <p:sp>
          <p:nvSpPr>
            <p:cNvPr id="31766"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endParaRPr lang="en-US">
                <a:latin typeface="Arial" charset="0"/>
              </a:endParaRPr>
            </a:p>
          </p:txBody>
        </p:sp>
        <p:sp>
          <p:nvSpPr>
            <p:cNvPr id="31767"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endParaRPr lang="en-US">
                <a:latin typeface="Arial" charset="0"/>
              </a:endParaRPr>
            </a:p>
          </p:txBody>
        </p:sp>
        <p:sp>
          <p:nvSpPr>
            <p:cNvPr id="31768"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endParaRPr lang="en-US">
                <a:latin typeface="Arial" charset="0"/>
              </a:endParaRPr>
            </a:p>
          </p:txBody>
        </p:sp>
        <p:sp>
          <p:nvSpPr>
            <p:cNvPr id="31769"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US">
                <a:latin typeface="Arial" charset="0"/>
              </a:endParaRPr>
            </a:p>
          </p:txBody>
        </p:sp>
        <p:sp>
          <p:nvSpPr>
            <p:cNvPr id="31770"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US">
                <a:latin typeface="Arial" charset="0"/>
              </a:endParaRPr>
            </a:p>
          </p:txBody>
        </p:sp>
        <p:sp>
          <p:nvSpPr>
            <p:cNvPr id="31771"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US">
                <a:latin typeface="Arial" charset="0"/>
              </a:endParaRPr>
            </a:p>
          </p:txBody>
        </p:sp>
        <p:sp>
          <p:nvSpPr>
            <p:cNvPr id="31772"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US">
                <a:latin typeface="Arial" charset="0"/>
              </a:endParaRPr>
            </a:p>
          </p:txBody>
        </p:sp>
        <p:sp>
          <p:nvSpPr>
            <p:cNvPr id="31773"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endParaRPr lang="en-US">
                <a:latin typeface="Arial" charset="0"/>
              </a:endParaRPr>
            </a:p>
          </p:txBody>
        </p:sp>
        <p:sp>
          <p:nvSpPr>
            <p:cNvPr id="31774"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en-US">
                <a:latin typeface="Arial" charset="0"/>
              </a:endParaRPr>
            </a:p>
          </p:txBody>
        </p:sp>
        <p:sp>
          <p:nvSpPr>
            <p:cNvPr id="31775"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en-US">
                <a:latin typeface="Arial" charset="0"/>
              </a:endParaRPr>
            </a:p>
          </p:txBody>
        </p:sp>
        <p:sp>
          <p:nvSpPr>
            <p:cNvPr id="31776"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US">
                <a:latin typeface="Arial" charset="0"/>
              </a:endParaRPr>
            </a:p>
          </p:txBody>
        </p:sp>
        <p:sp>
          <p:nvSpPr>
            <p:cNvPr id="31777"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endParaRPr lang="en-US">
                <a:latin typeface="Arial" charset="0"/>
              </a:endParaRPr>
            </a:p>
          </p:txBody>
        </p:sp>
        <p:sp>
          <p:nvSpPr>
            <p:cNvPr id="31778"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endParaRPr lang="en-US">
                <a:latin typeface="Arial" charset="0"/>
              </a:endParaRPr>
            </a:p>
          </p:txBody>
        </p:sp>
        <p:sp>
          <p:nvSpPr>
            <p:cNvPr id="31779"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1780"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781"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1782"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1783"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1784"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1785"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786"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1787"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788"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1789"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790"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791"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1792"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793"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794"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795"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796"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31797"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31798"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799"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1800"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1801"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1802"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803"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804"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805"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806"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807"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808"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809"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810"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811"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1812"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1813"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814"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815"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1816"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817"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818"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819"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820"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821"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1822"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823"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824"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825"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826"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1827"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1828"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829"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1830"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1831"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1832"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833"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834"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835"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836"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1837"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1838"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1839"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1840"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1841"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1842"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1843"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1844"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1845"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1846"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1847"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1848"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849"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850"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31851"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31852"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1853"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1854"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855"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1856"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857"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858"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859"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860"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1861"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1862"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863"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1864"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865"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866"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867"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1868"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1869"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1870"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1871"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872"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1873"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1874"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875"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876"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877"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878"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879"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880"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881"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882"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883"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884"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885"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1886"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887"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1888"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1889"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1890"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1891"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1892"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1893"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894"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1895"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1896"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897"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898"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899"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00"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01"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02"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03"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04"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05"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06"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07"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08"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09"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10"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11"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12"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1913"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1914"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1915"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1916"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17"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18"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19"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20"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21"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22"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23"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24"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25"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926"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927"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928"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929"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930"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931"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932"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933"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31934"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935"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936"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1937"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31938"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31939"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31940"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31941"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31942"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31943"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31944"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31945"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31946"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31947"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31948"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31949"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31950"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31951"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31952"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31953"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31954"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31955"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31956"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31957"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31958"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1959"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1960"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1961"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grpSp>
      <p:sp>
        <p:nvSpPr>
          <p:cNvPr id="31962"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el-GR"/>
              <a:t>Click to edit Master title style</a:t>
            </a:r>
          </a:p>
        </p:txBody>
      </p:sp>
      <p:sp>
        <p:nvSpPr>
          <p:cNvPr id="31963"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l-GR"/>
              <a:t>Click to edit Master subtitle style</a:t>
            </a:r>
          </a:p>
        </p:txBody>
      </p:sp>
      <p:sp>
        <p:nvSpPr>
          <p:cNvPr id="31964" name="Rectangle 220"/>
          <p:cNvSpPr>
            <a:spLocks noGrp="1" noChangeArrowheads="1"/>
          </p:cNvSpPr>
          <p:nvPr>
            <p:ph type="dt" sz="quarter" idx="2"/>
          </p:nvPr>
        </p:nvSpPr>
        <p:spPr/>
        <p:txBody>
          <a:bodyPr/>
          <a:lstStyle>
            <a:lvl1pPr>
              <a:defRPr/>
            </a:lvl1pPr>
          </a:lstStyle>
          <a:p>
            <a:endParaRPr lang="el-GR"/>
          </a:p>
        </p:txBody>
      </p:sp>
      <p:sp>
        <p:nvSpPr>
          <p:cNvPr id="31965" name="Rectangle 221"/>
          <p:cNvSpPr>
            <a:spLocks noGrp="1" noChangeArrowheads="1"/>
          </p:cNvSpPr>
          <p:nvPr>
            <p:ph type="ftr" sz="quarter" idx="3"/>
          </p:nvPr>
        </p:nvSpPr>
        <p:spPr>
          <a:xfrm>
            <a:off x="3124200" y="6248400"/>
            <a:ext cx="2895600" cy="457200"/>
          </a:xfrm>
        </p:spPr>
        <p:txBody>
          <a:bodyPr/>
          <a:lstStyle>
            <a:lvl1pPr>
              <a:defRPr/>
            </a:lvl1pPr>
          </a:lstStyle>
          <a:p>
            <a:endParaRPr lang="el-GR"/>
          </a:p>
        </p:txBody>
      </p:sp>
      <p:sp>
        <p:nvSpPr>
          <p:cNvPr id="31966" name="Rectangle 222"/>
          <p:cNvSpPr>
            <a:spLocks noGrp="1" noChangeArrowheads="1"/>
          </p:cNvSpPr>
          <p:nvPr>
            <p:ph type="sldNum" sz="quarter" idx="4"/>
          </p:nvPr>
        </p:nvSpPr>
        <p:spPr/>
        <p:txBody>
          <a:bodyPr/>
          <a:lstStyle>
            <a:lvl1pPr>
              <a:defRPr/>
            </a:lvl1pPr>
          </a:lstStyle>
          <a:p>
            <a:fld id="{6CA78399-B4B1-4954-808C-7E77E1F8AA0A}" type="slidenum">
              <a:rPr lang="el-GR"/>
              <a:pPr/>
              <a:t>‹#›</a:t>
            </a:fld>
            <a:endParaRPr lang="el-G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96BD1767-5863-4A2C-95D8-5E02048FD418}" type="slidenum">
              <a:rPr lang="el-GR"/>
              <a:pPr/>
              <a:t>‹#›</a:t>
            </a:fld>
            <a:endParaRPr lang="el-GR"/>
          </a:p>
        </p:txBody>
      </p:sp>
      <p:sp>
        <p:nvSpPr>
          <p:cNvPr id="5" name="Date Placeholder 4"/>
          <p:cNvSpPr>
            <a:spLocks noGrp="1"/>
          </p:cNvSpPr>
          <p:nvPr>
            <p:ph type="dt" sz="half" idx="11"/>
          </p:nvPr>
        </p:nvSpPr>
        <p:spPr/>
        <p:txBody>
          <a:bodyPr/>
          <a:lstStyle>
            <a:lvl1pPr>
              <a:defRPr/>
            </a:lvl1pPr>
          </a:lstStyle>
          <a:p>
            <a:endParaRPr lang="el-GR"/>
          </a:p>
        </p:txBody>
      </p:sp>
      <p:sp>
        <p:nvSpPr>
          <p:cNvPr id="6" name="Footer Placeholder 5"/>
          <p:cNvSpPr>
            <a:spLocks noGrp="1"/>
          </p:cNvSpPr>
          <p:nvPr>
            <p:ph type="ftr" sz="quarter" idx="12"/>
          </p:nvPr>
        </p:nvSpPr>
        <p:spPr/>
        <p:txBody>
          <a:bodyPr/>
          <a:lstStyle>
            <a:lvl1pPr>
              <a:defRPr/>
            </a:lvl1pPr>
          </a:lstStyle>
          <a:p>
            <a:endParaRPr lang="el-G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AFDD9423-2D1F-4531-99E2-8CAA52CEBDF3}" type="slidenum">
              <a:rPr lang="el-GR"/>
              <a:pPr/>
              <a:t>‹#›</a:t>
            </a:fld>
            <a:endParaRPr lang="el-GR"/>
          </a:p>
        </p:txBody>
      </p:sp>
      <p:sp>
        <p:nvSpPr>
          <p:cNvPr id="5" name="Date Placeholder 4"/>
          <p:cNvSpPr>
            <a:spLocks noGrp="1"/>
          </p:cNvSpPr>
          <p:nvPr>
            <p:ph type="dt" sz="half" idx="11"/>
          </p:nvPr>
        </p:nvSpPr>
        <p:spPr/>
        <p:txBody>
          <a:bodyPr/>
          <a:lstStyle>
            <a:lvl1pPr>
              <a:defRPr/>
            </a:lvl1pPr>
          </a:lstStyle>
          <a:p>
            <a:endParaRPr lang="el-GR"/>
          </a:p>
        </p:txBody>
      </p:sp>
      <p:sp>
        <p:nvSpPr>
          <p:cNvPr id="6" name="Footer Placeholder 5"/>
          <p:cNvSpPr>
            <a:spLocks noGrp="1"/>
          </p:cNvSpPr>
          <p:nvPr>
            <p:ph type="ftr" sz="quarter" idx="12"/>
          </p:nvPr>
        </p:nvSpPr>
        <p:spPr/>
        <p:txBody>
          <a:bodyPr/>
          <a:lstStyle>
            <a:lvl1pPr>
              <a:defRPr/>
            </a:lvl1pPr>
          </a:lstStyle>
          <a:p>
            <a:endParaRPr lang="el-G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E15482C6-CDEC-4207-8E5F-B98FD4DF402B}" type="slidenum">
              <a:rPr lang="el-GR"/>
              <a:pPr/>
              <a:t>‹#›</a:t>
            </a:fld>
            <a:endParaRPr lang="el-GR"/>
          </a:p>
        </p:txBody>
      </p:sp>
      <p:sp>
        <p:nvSpPr>
          <p:cNvPr id="6" name="Date Placeholder 5"/>
          <p:cNvSpPr>
            <a:spLocks noGrp="1"/>
          </p:cNvSpPr>
          <p:nvPr>
            <p:ph type="dt" sz="half" idx="11"/>
          </p:nvPr>
        </p:nvSpPr>
        <p:spPr/>
        <p:txBody>
          <a:bodyPr/>
          <a:lstStyle>
            <a:lvl1pPr>
              <a:defRPr/>
            </a:lvl1pPr>
          </a:lstStyle>
          <a:p>
            <a:endParaRPr lang="el-GR"/>
          </a:p>
        </p:txBody>
      </p:sp>
      <p:sp>
        <p:nvSpPr>
          <p:cNvPr id="7" name="Footer Placeholder 6"/>
          <p:cNvSpPr>
            <a:spLocks noGrp="1"/>
          </p:cNvSpPr>
          <p:nvPr>
            <p:ph type="ftr" sz="quarter" idx="12"/>
          </p:nvPr>
        </p:nvSpPr>
        <p:spPr/>
        <p:txBody>
          <a:bodyPr/>
          <a:lstStyle>
            <a:lvl1pPr>
              <a:defRPr/>
            </a:lvl1pPr>
          </a:lstStyle>
          <a:p>
            <a:endParaRPr lang="el-G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1CFCD991-71E9-4E4C-827D-48972BBBC90E}" type="slidenum">
              <a:rPr lang="el-GR"/>
              <a:pPr/>
              <a:t>‹#›</a:t>
            </a:fld>
            <a:endParaRPr lang="el-GR"/>
          </a:p>
        </p:txBody>
      </p:sp>
      <p:sp>
        <p:nvSpPr>
          <p:cNvPr id="8" name="Date Placeholder 7"/>
          <p:cNvSpPr>
            <a:spLocks noGrp="1"/>
          </p:cNvSpPr>
          <p:nvPr>
            <p:ph type="dt" sz="half" idx="11"/>
          </p:nvPr>
        </p:nvSpPr>
        <p:spPr/>
        <p:txBody>
          <a:bodyPr/>
          <a:lstStyle>
            <a:lvl1pPr>
              <a:defRPr/>
            </a:lvl1pPr>
          </a:lstStyle>
          <a:p>
            <a:endParaRPr lang="el-GR"/>
          </a:p>
        </p:txBody>
      </p:sp>
      <p:sp>
        <p:nvSpPr>
          <p:cNvPr id="9" name="Footer Placeholder 8"/>
          <p:cNvSpPr>
            <a:spLocks noGrp="1"/>
          </p:cNvSpPr>
          <p:nvPr>
            <p:ph type="ftr" sz="quarter" idx="12"/>
          </p:nvPr>
        </p:nvSpPr>
        <p:spPr/>
        <p:txBody>
          <a:bodyPr/>
          <a:lstStyle>
            <a:lvl1pPr>
              <a:defRPr/>
            </a:lvl1pPr>
          </a:lstStyle>
          <a:p>
            <a:endParaRPr lang="el-G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AF702EFB-468D-4647-A1F7-FD672D568061}" type="slidenum">
              <a:rPr lang="el-GR"/>
              <a:pPr/>
              <a:t>‹#›</a:t>
            </a:fld>
            <a:endParaRPr lang="el-GR"/>
          </a:p>
        </p:txBody>
      </p:sp>
      <p:sp>
        <p:nvSpPr>
          <p:cNvPr id="4" name="Date Placeholder 3"/>
          <p:cNvSpPr>
            <a:spLocks noGrp="1"/>
          </p:cNvSpPr>
          <p:nvPr>
            <p:ph type="dt" sz="half" idx="11"/>
          </p:nvPr>
        </p:nvSpPr>
        <p:spPr/>
        <p:txBody>
          <a:bodyPr/>
          <a:lstStyle>
            <a:lvl1pPr>
              <a:defRPr/>
            </a:lvl1pPr>
          </a:lstStyle>
          <a:p>
            <a:endParaRPr lang="el-GR"/>
          </a:p>
        </p:txBody>
      </p:sp>
      <p:sp>
        <p:nvSpPr>
          <p:cNvPr id="5" name="Footer Placeholder 4"/>
          <p:cNvSpPr>
            <a:spLocks noGrp="1"/>
          </p:cNvSpPr>
          <p:nvPr>
            <p:ph type="ftr" sz="quarter" idx="12"/>
          </p:nvPr>
        </p:nvSpPr>
        <p:spPr/>
        <p:txBody>
          <a:bodyPr/>
          <a:lstStyle>
            <a:lvl1pPr>
              <a:defRPr/>
            </a:lvl1pPr>
          </a:lstStyle>
          <a:p>
            <a:endParaRPr lang="el-G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3D271233-A08C-4A3C-B450-75F056598601}" type="slidenum">
              <a:rPr lang="el-GR"/>
              <a:pPr/>
              <a:t>‹#›</a:t>
            </a:fld>
            <a:endParaRPr lang="el-GR"/>
          </a:p>
        </p:txBody>
      </p:sp>
      <p:sp>
        <p:nvSpPr>
          <p:cNvPr id="3" name="Date Placeholder 2"/>
          <p:cNvSpPr>
            <a:spLocks noGrp="1"/>
          </p:cNvSpPr>
          <p:nvPr>
            <p:ph type="dt" sz="half" idx="11"/>
          </p:nvPr>
        </p:nvSpPr>
        <p:spPr/>
        <p:txBody>
          <a:bodyPr/>
          <a:lstStyle>
            <a:lvl1pPr>
              <a:defRPr/>
            </a:lvl1pPr>
          </a:lstStyle>
          <a:p>
            <a:endParaRPr lang="el-GR"/>
          </a:p>
        </p:txBody>
      </p:sp>
      <p:sp>
        <p:nvSpPr>
          <p:cNvPr id="4" name="Footer Placeholder 3"/>
          <p:cNvSpPr>
            <a:spLocks noGrp="1"/>
          </p:cNvSpPr>
          <p:nvPr>
            <p:ph type="ftr" sz="quarter" idx="12"/>
          </p:nvPr>
        </p:nvSpPr>
        <p:spPr/>
        <p:txBody>
          <a:bodyPr/>
          <a:lstStyle>
            <a:lvl1pPr>
              <a:defRPr/>
            </a:lvl1pPr>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CFEB8400-5162-48AF-A97E-D68C28ABC081}" type="slidenum">
              <a:rPr lang="el-GR"/>
              <a:pPr/>
              <a:t>‹#›</a:t>
            </a:fld>
            <a:endParaRPr lang="el-G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80F07516-2CC1-46ED-8786-C08348C473D7}" type="slidenum">
              <a:rPr lang="el-GR"/>
              <a:pPr/>
              <a:t>‹#›</a:t>
            </a:fld>
            <a:endParaRPr lang="el-GR"/>
          </a:p>
        </p:txBody>
      </p:sp>
      <p:sp>
        <p:nvSpPr>
          <p:cNvPr id="6" name="Date Placeholder 5"/>
          <p:cNvSpPr>
            <a:spLocks noGrp="1"/>
          </p:cNvSpPr>
          <p:nvPr>
            <p:ph type="dt" sz="half" idx="11"/>
          </p:nvPr>
        </p:nvSpPr>
        <p:spPr/>
        <p:txBody>
          <a:bodyPr/>
          <a:lstStyle>
            <a:lvl1pPr>
              <a:defRPr/>
            </a:lvl1pPr>
          </a:lstStyle>
          <a:p>
            <a:endParaRPr lang="el-GR"/>
          </a:p>
        </p:txBody>
      </p:sp>
      <p:sp>
        <p:nvSpPr>
          <p:cNvPr id="7" name="Footer Placeholder 6"/>
          <p:cNvSpPr>
            <a:spLocks noGrp="1"/>
          </p:cNvSpPr>
          <p:nvPr>
            <p:ph type="ftr" sz="quarter" idx="12"/>
          </p:nvPr>
        </p:nvSpPr>
        <p:spPr/>
        <p:txBody>
          <a:bodyPr/>
          <a:lstStyle>
            <a:lvl1pPr>
              <a:defRPr/>
            </a:lvl1pPr>
          </a:lstStyle>
          <a:p>
            <a:endParaRPr lang="el-G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19324C3-4DAB-4536-8067-4B70E5894241}" type="slidenum">
              <a:rPr lang="el-GR"/>
              <a:pPr/>
              <a:t>‹#›</a:t>
            </a:fld>
            <a:endParaRPr lang="el-GR"/>
          </a:p>
        </p:txBody>
      </p:sp>
      <p:sp>
        <p:nvSpPr>
          <p:cNvPr id="6" name="Date Placeholder 5"/>
          <p:cNvSpPr>
            <a:spLocks noGrp="1"/>
          </p:cNvSpPr>
          <p:nvPr>
            <p:ph type="dt" sz="half" idx="11"/>
          </p:nvPr>
        </p:nvSpPr>
        <p:spPr/>
        <p:txBody>
          <a:bodyPr/>
          <a:lstStyle>
            <a:lvl1pPr>
              <a:defRPr/>
            </a:lvl1pPr>
          </a:lstStyle>
          <a:p>
            <a:endParaRPr lang="el-GR"/>
          </a:p>
        </p:txBody>
      </p:sp>
      <p:sp>
        <p:nvSpPr>
          <p:cNvPr id="7" name="Footer Placeholder 6"/>
          <p:cNvSpPr>
            <a:spLocks noGrp="1"/>
          </p:cNvSpPr>
          <p:nvPr>
            <p:ph type="ftr" sz="quarter" idx="12"/>
          </p:nvPr>
        </p:nvSpPr>
        <p:spPr/>
        <p:txBody>
          <a:bodyPr/>
          <a:lstStyle>
            <a:lvl1pPr>
              <a:defRPr/>
            </a:lvl1pPr>
          </a:lstStyle>
          <a:p>
            <a:endParaRPr lang="el-G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332F15D-EDBE-40F8-B053-8BDAACB176D2}" type="slidenum">
              <a:rPr lang="el-GR"/>
              <a:pPr/>
              <a:t>‹#›</a:t>
            </a:fld>
            <a:endParaRPr lang="el-GR"/>
          </a:p>
        </p:txBody>
      </p:sp>
      <p:sp>
        <p:nvSpPr>
          <p:cNvPr id="5" name="Date Placeholder 4"/>
          <p:cNvSpPr>
            <a:spLocks noGrp="1"/>
          </p:cNvSpPr>
          <p:nvPr>
            <p:ph type="dt" sz="half" idx="11"/>
          </p:nvPr>
        </p:nvSpPr>
        <p:spPr/>
        <p:txBody>
          <a:bodyPr/>
          <a:lstStyle>
            <a:lvl1pPr>
              <a:defRPr/>
            </a:lvl1pPr>
          </a:lstStyle>
          <a:p>
            <a:endParaRPr lang="el-GR"/>
          </a:p>
        </p:txBody>
      </p:sp>
      <p:sp>
        <p:nvSpPr>
          <p:cNvPr id="6" name="Footer Placeholder 5"/>
          <p:cNvSpPr>
            <a:spLocks noGrp="1"/>
          </p:cNvSpPr>
          <p:nvPr>
            <p:ph type="ftr" sz="quarter" idx="12"/>
          </p:nvPr>
        </p:nvSpPr>
        <p:spPr/>
        <p:txBody>
          <a:bodyPr/>
          <a:lstStyle>
            <a:lvl1pPr>
              <a:defRPr/>
            </a:lvl1pPr>
          </a:lstStyle>
          <a:p>
            <a:endParaRPr lang="el-G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DCD38AD-3FBA-4E94-9425-DE43A929EAC4}" type="slidenum">
              <a:rPr lang="el-GR"/>
              <a:pPr/>
              <a:t>‹#›</a:t>
            </a:fld>
            <a:endParaRPr lang="el-GR"/>
          </a:p>
        </p:txBody>
      </p:sp>
      <p:sp>
        <p:nvSpPr>
          <p:cNvPr id="5" name="Date Placeholder 4"/>
          <p:cNvSpPr>
            <a:spLocks noGrp="1"/>
          </p:cNvSpPr>
          <p:nvPr>
            <p:ph type="dt" sz="half" idx="11"/>
          </p:nvPr>
        </p:nvSpPr>
        <p:spPr/>
        <p:txBody>
          <a:bodyPr/>
          <a:lstStyle>
            <a:lvl1pPr>
              <a:defRPr/>
            </a:lvl1pPr>
          </a:lstStyle>
          <a:p>
            <a:endParaRPr lang="el-GR"/>
          </a:p>
        </p:txBody>
      </p:sp>
      <p:sp>
        <p:nvSpPr>
          <p:cNvPr id="6" name="Footer Placeholder 5"/>
          <p:cNvSpPr>
            <a:spLocks noGrp="1"/>
          </p:cNvSpPr>
          <p:nvPr>
            <p:ph type="ftr" sz="quarter" idx="12"/>
          </p:nvPr>
        </p:nvSpPr>
        <p:spPr/>
        <p:txBody>
          <a:bodyPr/>
          <a:lstStyle>
            <a:lvl1pPr>
              <a:defRPr/>
            </a:lvl1pPr>
          </a:lstStyle>
          <a:p>
            <a:endParaRPr lang="el-G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1986" name="Group 2"/>
          <p:cNvGrpSpPr>
            <a:grpSpLocks/>
          </p:cNvGrpSpPr>
          <p:nvPr/>
        </p:nvGrpSpPr>
        <p:grpSpPr bwMode="auto">
          <a:xfrm>
            <a:off x="0" y="0"/>
            <a:ext cx="9140825" cy="6850063"/>
            <a:chOff x="0" y="0"/>
            <a:chExt cx="5758" cy="4315"/>
          </a:xfrm>
        </p:grpSpPr>
        <p:grpSp>
          <p:nvGrpSpPr>
            <p:cNvPr id="41987" name="Group 3"/>
            <p:cNvGrpSpPr>
              <a:grpSpLocks/>
            </p:cNvGrpSpPr>
            <p:nvPr userDrawn="1"/>
          </p:nvGrpSpPr>
          <p:grpSpPr bwMode="auto">
            <a:xfrm>
              <a:off x="1728" y="2230"/>
              <a:ext cx="4027" cy="2085"/>
              <a:chOff x="1728" y="2230"/>
              <a:chExt cx="4027" cy="2085"/>
            </a:xfrm>
          </p:grpSpPr>
          <p:sp>
            <p:nvSpPr>
              <p:cNvPr id="4198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4198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4199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4199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4199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41993"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41994"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41995" name="Rectangle 11"/>
          <p:cNvSpPr>
            <a:spLocks noGrp="1" noChangeArrowheads="1"/>
          </p:cNvSpPr>
          <p:nvPr>
            <p:ph type="ctrTitle" sz="quarter"/>
          </p:nvPr>
        </p:nvSpPr>
        <p:spPr>
          <a:xfrm>
            <a:off x="685800" y="1736725"/>
            <a:ext cx="7772400" cy="1920875"/>
          </a:xfrm>
        </p:spPr>
        <p:txBody>
          <a:bodyPr/>
          <a:lstStyle>
            <a:lvl1pPr>
              <a:defRPr sz="6000"/>
            </a:lvl1pPr>
          </a:lstStyle>
          <a:p>
            <a:r>
              <a:rPr lang="el-GR"/>
              <a:t>Click to edit Master title style</a:t>
            </a:r>
          </a:p>
        </p:txBody>
      </p:sp>
      <p:sp>
        <p:nvSpPr>
          <p:cNvPr id="4199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l-GR"/>
              <a:t>Click to edit Master subtitle style</a:t>
            </a:r>
          </a:p>
        </p:txBody>
      </p:sp>
      <p:sp>
        <p:nvSpPr>
          <p:cNvPr id="41997" name="Rectangle 13"/>
          <p:cNvSpPr>
            <a:spLocks noGrp="1" noChangeArrowheads="1"/>
          </p:cNvSpPr>
          <p:nvPr>
            <p:ph type="dt" sz="quarter" idx="2"/>
          </p:nvPr>
        </p:nvSpPr>
        <p:spPr>
          <a:xfrm>
            <a:off x="457200" y="6248400"/>
            <a:ext cx="2133600" cy="476250"/>
          </a:xfrm>
        </p:spPr>
        <p:txBody>
          <a:bodyPr/>
          <a:lstStyle>
            <a:lvl1pPr>
              <a:defRPr/>
            </a:lvl1pPr>
          </a:lstStyle>
          <a:p>
            <a:endParaRPr lang="el-GR"/>
          </a:p>
        </p:txBody>
      </p:sp>
      <p:sp>
        <p:nvSpPr>
          <p:cNvPr id="41998" name="Rectangle 14"/>
          <p:cNvSpPr>
            <a:spLocks noGrp="1" noChangeArrowheads="1"/>
          </p:cNvSpPr>
          <p:nvPr>
            <p:ph type="ftr" sz="quarter" idx="3"/>
          </p:nvPr>
        </p:nvSpPr>
        <p:spPr>
          <a:xfrm>
            <a:off x="3124200" y="6251575"/>
            <a:ext cx="2895600" cy="476250"/>
          </a:xfrm>
        </p:spPr>
        <p:txBody>
          <a:bodyPr/>
          <a:lstStyle>
            <a:lvl1pPr>
              <a:defRPr/>
            </a:lvl1pPr>
          </a:lstStyle>
          <a:p>
            <a:endParaRPr lang="el-GR"/>
          </a:p>
        </p:txBody>
      </p:sp>
      <p:sp>
        <p:nvSpPr>
          <p:cNvPr id="41999" name="Rectangle 15"/>
          <p:cNvSpPr>
            <a:spLocks noGrp="1" noChangeArrowheads="1"/>
          </p:cNvSpPr>
          <p:nvPr>
            <p:ph type="sldNum" sz="quarter" idx="4"/>
          </p:nvPr>
        </p:nvSpPr>
        <p:spPr>
          <a:xfrm>
            <a:off x="6553200" y="6254750"/>
            <a:ext cx="2133600" cy="476250"/>
          </a:xfrm>
        </p:spPr>
        <p:txBody>
          <a:bodyPr/>
          <a:lstStyle>
            <a:lvl1pPr>
              <a:defRPr/>
            </a:lvl1pPr>
          </a:lstStyle>
          <a:p>
            <a:fld id="{E55B42B8-BFEE-4754-B672-D2C84DB9AB97}" type="slidenum">
              <a:rPr lang="el-GR"/>
              <a:pPr/>
              <a:t>‹#›</a:t>
            </a:fld>
            <a:endParaRPr lang="el-GR"/>
          </a:p>
        </p:txBody>
      </p:sp>
    </p:spTree>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l-GR"/>
          </a:p>
        </p:txBody>
      </p:sp>
      <p:sp>
        <p:nvSpPr>
          <p:cNvPr id="5" name="Slide Number Placeholder 4"/>
          <p:cNvSpPr>
            <a:spLocks noGrp="1"/>
          </p:cNvSpPr>
          <p:nvPr>
            <p:ph type="sldNum" sz="quarter" idx="11"/>
          </p:nvPr>
        </p:nvSpPr>
        <p:spPr/>
        <p:txBody>
          <a:bodyPr/>
          <a:lstStyle>
            <a:lvl1pPr>
              <a:defRPr/>
            </a:lvl1pPr>
          </a:lstStyle>
          <a:p>
            <a:fld id="{00C94332-57A8-4CAB-BD0E-2932314B7CD3}" type="slidenum">
              <a:rPr lang="el-GR"/>
              <a:pPr/>
              <a:t>‹#›</a:t>
            </a:fld>
            <a:endParaRPr lang="el-GR"/>
          </a:p>
        </p:txBody>
      </p:sp>
      <p:sp>
        <p:nvSpPr>
          <p:cNvPr id="6" name="Footer Placeholder 5"/>
          <p:cNvSpPr>
            <a:spLocks noGrp="1"/>
          </p:cNvSpPr>
          <p:nvPr>
            <p:ph type="ftr" sz="quarter" idx="12"/>
          </p:nvPr>
        </p:nvSpPr>
        <p:spPr/>
        <p:txBody>
          <a:bodyPr/>
          <a:lstStyle>
            <a:lvl1pPr>
              <a:defRPr/>
            </a:lvl1pPr>
          </a:lstStyle>
          <a:p>
            <a:endParaRPr lang="el-G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l-GR"/>
          </a:p>
        </p:txBody>
      </p:sp>
      <p:sp>
        <p:nvSpPr>
          <p:cNvPr id="5" name="Slide Number Placeholder 4"/>
          <p:cNvSpPr>
            <a:spLocks noGrp="1"/>
          </p:cNvSpPr>
          <p:nvPr>
            <p:ph type="sldNum" sz="quarter" idx="11"/>
          </p:nvPr>
        </p:nvSpPr>
        <p:spPr/>
        <p:txBody>
          <a:bodyPr/>
          <a:lstStyle>
            <a:lvl1pPr>
              <a:defRPr/>
            </a:lvl1pPr>
          </a:lstStyle>
          <a:p>
            <a:fld id="{AF9F4D89-1558-4A91-8DE9-4700F0AC82C5}" type="slidenum">
              <a:rPr lang="el-GR"/>
              <a:pPr/>
              <a:t>‹#›</a:t>
            </a:fld>
            <a:endParaRPr lang="el-GR"/>
          </a:p>
        </p:txBody>
      </p:sp>
      <p:sp>
        <p:nvSpPr>
          <p:cNvPr id="6" name="Footer Placeholder 5"/>
          <p:cNvSpPr>
            <a:spLocks noGrp="1"/>
          </p:cNvSpPr>
          <p:nvPr>
            <p:ph type="ftr" sz="quarter" idx="12"/>
          </p:nvPr>
        </p:nvSpPr>
        <p:spPr/>
        <p:txBody>
          <a:bodyPr/>
          <a:lstStyle>
            <a:lvl1pPr>
              <a:defRPr/>
            </a:lvl1pPr>
          </a:lstStyle>
          <a:p>
            <a:endParaRPr lang="el-G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l-GR"/>
          </a:p>
        </p:txBody>
      </p:sp>
      <p:sp>
        <p:nvSpPr>
          <p:cNvPr id="6" name="Slide Number Placeholder 5"/>
          <p:cNvSpPr>
            <a:spLocks noGrp="1"/>
          </p:cNvSpPr>
          <p:nvPr>
            <p:ph type="sldNum" sz="quarter" idx="11"/>
          </p:nvPr>
        </p:nvSpPr>
        <p:spPr/>
        <p:txBody>
          <a:bodyPr/>
          <a:lstStyle>
            <a:lvl1pPr>
              <a:defRPr/>
            </a:lvl1pPr>
          </a:lstStyle>
          <a:p>
            <a:fld id="{2A1E07A3-4A87-463C-A9B6-80EDBBA6F2F1}" type="slidenum">
              <a:rPr lang="el-GR"/>
              <a:pPr/>
              <a:t>‹#›</a:t>
            </a:fld>
            <a:endParaRPr lang="el-GR"/>
          </a:p>
        </p:txBody>
      </p:sp>
      <p:sp>
        <p:nvSpPr>
          <p:cNvPr id="7" name="Footer Placeholder 6"/>
          <p:cNvSpPr>
            <a:spLocks noGrp="1"/>
          </p:cNvSpPr>
          <p:nvPr>
            <p:ph type="ftr" sz="quarter" idx="12"/>
          </p:nvPr>
        </p:nvSpPr>
        <p:spPr/>
        <p:txBody>
          <a:bodyPr/>
          <a:lstStyle>
            <a:lvl1pPr>
              <a:defRPr/>
            </a:lvl1pPr>
          </a:lstStyle>
          <a:p>
            <a:endParaRPr lang="el-G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l-GR"/>
          </a:p>
        </p:txBody>
      </p:sp>
      <p:sp>
        <p:nvSpPr>
          <p:cNvPr id="8" name="Slide Number Placeholder 7"/>
          <p:cNvSpPr>
            <a:spLocks noGrp="1"/>
          </p:cNvSpPr>
          <p:nvPr>
            <p:ph type="sldNum" sz="quarter" idx="11"/>
          </p:nvPr>
        </p:nvSpPr>
        <p:spPr/>
        <p:txBody>
          <a:bodyPr/>
          <a:lstStyle>
            <a:lvl1pPr>
              <a:defRPr/>
            </a:lvl1pPr>
          </a:lstStyle>
          <a:p>
            <a:fld id="{107278E6-161D-428C-BC81-C22D16FC2701}" type="slidenum">
              <a:rPr lang="el-GR"/>
              <a:pPr/>
              <a:t>‹#›</a:t>
            </a:fld>
            <a:endParaRPr lang="el-GR"/>
          </a:p>
        </p:txBody>
      </p:sp>
      <p:sp>
        <p:nvSpPr>
          <p:cNvPr id="9" name="Footer Placeholder 8"/>
          <p:cNvSpPr>
            <a:spLocks noGrp="1"/>
          </p:cNvSpPr>
          <p:nvPr>
            <p:ph type="ftr" sz="quarter" idx="12"/>
          </p:nvPr>
        </p:nvSpPr>
        <p:spPr/>
        <p:txBody>
          <a:bodyPr/>
          <a:lstStyle>
            <a:lvl1pPr>
              <a:defRPr/>
            </a:lvl1pPr>
          </a:lstStyle>
          <a:p>
            <a:endParaRPr lang="el-G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l-GR"/>
          </a:p>
        </p:txBody>
      </p:sp>
      <p:sp>
        <p:nvSpPr>
          <p:cNvPr id="4" name="Slide Number Placeholder 3"/>
          <p:cNvSpPr>
            <a:spLocks noGrp="1"/>
          </p:cNvSpPr>
          <p:nvPr>
            <p:ph type="sldNum" sz="quarter" idx="11"/>
          </p:nvPr>
        </p:nvSpPr>
        <p:spPr/>
        <p:txBody>
          <a:bodyPr/>
          <a:lstStyle>
            <a:lvl1pPr>
              <a:defRPr/>
            </a:lvl1pPr>
          </a:lstStyle>
          <a:p>
            <a:fld id="{5F895A49-6D53-4B2D-9F7E-11A00F8AFA9D}" type="slidenum">
              <a:rPr lang="el-GR"/>
              <a:pPr/>
              <a:t>‹#›</a:t>
            </a:fld>
            <a:endParaRPr lang="el-GR"/>
          </a:p>
        </p:txBody>
      </p:sp>
      <p:sp>
        <p:nvSpPr>
          <p:cNvPr id="5" name="Footer Placeholder 4"/>
          <p:cNvSpPr>
            <a:spLocks noGrp="1"/>
          </p:cNvSpPr>
          <p:nvPr>
            <p:ph type="ftr" sz="quarter" idx="12"/>
          </p:nvPr>
        </p:nvSpPr>
        <p:spPr/>
        <p:txBody>
          <a:bodyPr/>
          <a:lstStyle>
            <a:lvl1pPr>
              <a:defRPr/>
            </a:lvl1pPr>
          </a:lstStyle>
          <a:p>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l-GR"/>
          </a:p>
        </p:txBody>
      </p:sp>
      <p:sp>
        <p:nvSpPr>
          <p:cNvPr id="6" name="Footer Placeholder 5"/>
          <p:cNvSpPr>
            <a:spLocks noGrp="1"/>
          </p:cNvSpPr>
          <p:nvPr>
            <p:ph type="ftr" sz="quarter" idx="11"/>
          </p:nvPr>
        </p:nvSpPr>
        <p:spPr/>
        <p:txBody>
          <a:bodyPr/>
          <a:lstStyle>
            <a:lvl1pPr>
              <a:defRPr/>
            </a:lvl1pPr>
          </a:lstStyle>
          <a:p>
            <a:endParaRPr lang="el-GR"/>
          </a:p>
        </p:txBody>
      </p:sp>
      <p:sp>
        <p:nvSpPr>
          <p:cNvPr id="7" name="Slide Number Placeholder 6"/>
          <p:cNvSpPr>
            <a:spLocks noGrp="1"/>
          </p:cNvSpPr>
          <p:nvPr>
            <p:ph type="sldNum" sz="quarter" idx="12"/>
          </p:nvPr>
        </p:nvSpPr>
        <p:spPr/>
        <p:txBody>
          <a:bodyPr/>
          <a:lstStyle>
            <a:lvl1pPr>
              <a:defRPr/>
            </a:lvl1pPr>
          </a:lstStyle>
          <a:p>
            <a:fld id="{CA1D6F32-B1F5-4479-8F95-937F5C3D2452}" type="slidenum">
              <a:rPr lang="el-GR"/>
              <a:pPr/>
              <a:t>‹#›</a:t>
            </a:fld>
            <a:endParaRPr lang="el-G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l-GR"/>
          </a:p>
        </p:txBody>
      </p:sp>
      <p:sp>
        <p:nvSpPr>
          <p:cNvPr id="3" name="Slide Number Placeholder 2"/>
          <p:cNvSpPr>
            <a:spLocks noGrp="1"/>
          </p:cNvSpPr>
          <p:nvPr>
            <p:ph type="sldNum" sz="quarter" idx="11"/>
          </p:nvPr>
        </p:nvSpPr>
        <p:spPr/>
        <p:txBody>
          <a:bodyPr/>
          <a:lstStyle>
            <a:lvl1pPr>
              <a:defRPr/>
            </a:lvl1pPr>
          </a:lstStyle>
          <a:p>
            <a:fld id="{344BBB21-3C1C-4843-8CA8-A8654FD657E9}" type="slidenum">
              <a:rPr lang="el-GR"/>
              <a:pPr/>
              <a:t>‹#›</a:t>
            </a:fld>
            <a:endParaRPr lang="el-GR"/>
          </a:p>
        </p:txBody>
      </p:sp>
      <p:sp>
        <p:nvSpPr>
          <p:cNvPr id="4" name="Footer Placeholder 3"/>
          <p:cNvSpPr>
            <a:spLocks noGrp="1"/>
          </p:cNvSpPr>
          <p:nvPr>
            <p:ph type="ftr" sz="quarter" idx="12"/>
          </p:nvPr>
        </p:nvSpPr>
        <p:spPr/>
        <p:txBody>
          <a:bodyPr/>
          <a:lstStyle>
            <a:lvl1pPr>
              <a:defRPr/>
            </a:lvl1pPr>
          </a:lstStyle>
          <a:p>
            <a:endParaRPr lang="el-G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p>
        </p:txBody>
      </p:sp>
      <p:sp>
        <p:nvSpPr>
          <p:cNvPr id="6" name="Slide Number Placeholder 5"/>
          <p:cNvSpPr>
            <a:spLocks noGrp="1"/>
          </p:cNvSpPr>
          <p:nvPr>
            <p:ph type="sldNum" sz="quarter" idx="11"/>
          </p:nvPr>
        </p:nvSpPr>
        <p:spPr/>
        <p:txBody>
          <a:bodyPr/>
          <a:lstStyle>
            <a:lvl1pPr>
              <a:defRPr/>
            </a:lvl1pPr>
          </a:lstStyle>
          <a:p>
            <a:fld id="{B343425B-B117-4846-A446-0CA8F4B52B07}" type="slidenum">
              <a:rPr lang="el-GR"/>
              <a:pPr/>
              <a:t>‹#›</a:t>
            </a:fld>
            <a:endParaRPr lang="el-GR"/>
          </a:p>
        </p:txBody>
      </p:sp>
      <p:sp>
        <p:nvSpPr>
          <p:cNvPr id="7" name="Footer Placeholder 6"/>
          <p:cNvSpPr>
            <a:spLocks noGrp="1"/>
          </p:cNvSpPr>
          <p:nvPr>
            <p:ph type="ftr" sz="quarter" idx="12"/>
          </p:nvPr>
        </p:nvSpPr>
        <p:spPr/>
        <p:txBody>
          <a:bodyPr/>
          <a:lstStyle>
            <a:lvl1pPr>
              <a:defRPr/>
            </a:lvl1pPr>
          </a:lstStyle>
          <a:p>
            <a:endParaRPr lang="el-G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p>
        </p:txBody>
      </p:sp>
      <p:sp>
        <p:nvSpPr>
          <p:cNvPr id="6" name="Slide Number Placeholder 5"/>
          <p:cNvSpPr>
            <a:spLocks noGrp="1"/>
          </p:cNvSpPr>
          <p:nvPr>
            <p:ph type="sldNum" sz="quarter" idx="11"/>
          </p:nvPr>
        </p:nvSpPr>
        <p:spPr/>
        <p:txBody>
          <a:bodyPr/>
          <a:lstStyle>
            <a:lvl1pPr>
              <a:defRPr/>
            </a:lvl1pPr>
          </a:lstStyle>
          <a:p>
            <a:fld id="{E9EA89B0-2494-4075-A8E0-69D71D0DDDB8}" type="slidenum">
              <a:rPr lang="el-GR"/>
              <a:pPr/>
              <a:t>‹#›</a:t>
            </a:fld>
            <a:endParaRPr lang="el-GR"/>
          </a:p>
        </p:txBody>
      </p:sp>
      <p:sp>
        <p:nvSpPr>
          <p:cNvPr id="7" name="Footer Placeholder 6"/>
          <p:cNvSpPr>
            <a:spLocks noGrp="1"/>
          </p:cNvSpPr>
          <p:nvPr>
            <p:ph type="ftr" sz="quarter" idx="12"/>
          </p:nvPr>
        </p:nvSpPr>
        <p:spPr/>
        <p:txBody>
          <a:bodyPr/>
          <a:lstStyle>
            <a:lvl1pPr>
              <a:defRPr/>
            </a:lvl1pPr>
          </a:lstStyle>
          <a:p>
            <a:endParaRPr lang="el-G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l-GR"/>
          </a:p>
        </p:txBody>
      </p:sp>
      <p:sp>
        <p:nvSpPr>
          <p:cNvPr id="5" name="Slide Number Placeholder 4"/>
          <p:cNvSpPr>
            <a:spLocks noGrp="1"/>
          </p:cNvSpPr>
          <p:nvPr>
            <p:ph type="sldNum" sz="quarter" idx="11"/>
          </p:nvPr>
        </p:nvSpPr>
        <p:spPr/>
        <p:txBody>
          <a:bodyPr/>
          <a:lstStyle>
            <a:lvl1pPr>
              <a:defRPr/>
            </a:lvl1pPr>
          </a:lstStyle>
          <a:p>
            <a:fld id="{0212B26B-DE02-4F17-8713-61949B0A38BB}" type="slidenum">
              <a:rPr lang="el-GR"/>
              <a:pPr/>
              <a:t>‹#›</a:t>
            </a:fld>
            <a:endParaRPr lang="el-GR"/>
          </a:p>
        </p:txBody>
      </p:sp>
      <p:sp>
        <p:nvSpPr>
          <p:cNvPr id="6" name="Footer Placeholder 5"/>
          <p:cNvSpPr>
            <a:spLocks noGrp="1"/>
          </p:cNvSpPr>
          <p:nvPr>
            <p:ph type="ftr" sz="quarter" idx="12"/>
          </p:nvPr>
        </p:nvSpPr>
        <p:spPr/>
        <p:txBody>
          <a:bodyPr/>
          <a:lstStyle>
            <a:lvl1pPr>
              <a:defRPr/>
            </a:lvl1pPr>
          </a:lstStyle>
          <a:p>
            <a:endParaRPr lang="el-G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l-GR"/>
          </a:p>
        </p:txBody>
      </p:sp>
      <p:sp>
        <p:nvSpPr>
          <p:cNvPr id="5" name="Slide Number Placeholder 4"/>
          <p:cNvSpPr>
            <a:spLocks noGrp="1"/>
          </p:cNvSpPr>
          <p:nvPr>
            <p:ph type="sldNum" sz="quarter" idx="11"/>
          </p:nvPr>
        </p:nvSpPr>
        <p:spPr/>
        <p:txBody>
          <a:bodyPr/>
          <a:lstStyle>
            <a:lvl1pPr>
              <a:defRPr/>
            </a:lvl1pPr>
          </a:lstStyle>
          <a:p>
            <a:fld id="{486CDC37-44CE-4A2E-A331-B2504DF7C2B8}" type="slidenum">
              <a:rPr lang="el-GR"/>
              <a:pPr/>
              <a:t>‹#›</a:t>
            </a:fld>
            <a:endParaRPr lang="el-GR"/>
          </a:p>
        </p:txBody>
      </p:sp>
      <p:sp>
        <p:nvSpPr>
          <p:cNvPr id="6" name="Footer Placeholder 5"/>
          <p:cNvSpPr>
            <a:spLocks noGrp="1"/>
          </p:cNvSpPr>
          <p:nvPr>
            <p:ph type="ftr" sz="quarter" idx="12"/>
          </p:nvPr>
        </p:nvSpPr>
        <p:spPr/>
        <p:txBody>
          <a:bodyPr/>
          <a:lstStyle>
            <a:lvl1pPr>
              <a:defRPr/>
            </a:lvl1pPr>
          </a:lstStyle>
          <a:p>
            <a:endParaRPr lang="el-G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03426" name="Group 2"/>
          <p:cNvGrpSpPr>
            <a:grpSpLocks/>
          </p:cNvGrpSpPr>
          <p:nvPr/>
        </p:nvGrpSpPr>
        <p:grpSpPr bwMode="auto">
          <a:xfrm>
            <a:off x="0" y="0"/>
            <a:ext cx="9144000" cy="6858000"/>
            <a:chOff x="0" y="0"/>
            <a:chExt cx="5760" cy="4320"/>
          </a:xfrm>
        </p:grpSpPr>
        <p:sp>
          <p:nvSpPr>
            <p:cNvPr id="103427"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US" sz="2400">
                <a:latin typeface="Times New Roman" pitchFamily="18" charset="0"/>
              </a:endParaRPr>
            </a:p>
          </p:txBody>
        </p:sp>
        <p:sp>
          <p:nvSpPr>
            <p:cNvPr id="103428"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grpSp>
          <p:nvGrpSpPr>
            <p:cNvPr id="103429" name="Group 5"/>
            <p:cNvGrpSpPr>
              <a:grpSpLocks/>
            </p:cNvGrpSpPr>
            <p:nvPr/>
          </p:nvGrpSpPr>
          <p:grpSpPr bwMode="auto">
            <a:xfrm>
              <a:off x="0" y="672"/>
              <a:ext cx="1806" cy="1989"/>
              <a:chOff x="0" y="672"/>
              <a:chExt cx="1806" cy="1989"/>
            </a:xfrm>
          </p:grpSpPr>
          <p:sp>
            <p:nvSpPr>
              <p:cNvPr id="103430"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sp>
            <p:nvSpPr>
              <p:cNvPr id="103431"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103432"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103433"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sp>
            <p:nvSpPr>
              <p:cNvPr id="103434"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sp>
            <p:nvSpPr>
              <p:cNvPr id="103435"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103436"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sp>
            <p:nvSpPr>
              <p:cNvPr id="103437"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sp>
            <p:nvSpPr>
              <p:cNvPr id="103438"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US" sz="2400">
                  <a:latin typeface="Times New Roman" pitchFamily="18" charset="0"/>
                </a:endParaRPr>
              </a:p>
            </p:txBody>
          </p:sp>
          <p:sp>
            <p:nvSpPr>
              <p:cNvPr id="103439"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US" sz="2400">
                  <a:latin typeface="Times New Roman" pitchFamily="18" charset="0"/>
                </a:endParaRPr>
              </a:p>
            </p:txBody>
          </p:sp>
        </p:grpSp>
      </p:grpSp>
      <p:sp>
        <p:nvSpPr>
          <p:cNvPr id="103440" name="Rectangle 16"/>
          <p:cNvSpPr>
            <a:spLocks noGrp="1" noChangeArrowheads="1"/>
          </p:cNvSpPr>
          <p:nvPr>
            <p:ph type="dt" sz="half" idx="2"/>
          </p:nvPr>
        </p:nvSpPr>
        <p:spPr>
          <a:xfrm>
            <a:off x="457200" y="6248400"/>
            <a:ext cx="2133600" cy="457200"/>
          </a:xfrm>
        </p:spPr>
        <p:txBody>
          <a:bodyPr/>
          <a:lstStyle>
            <a:lvl1pPr>
              <a:defRPr/>
            </a:lvl1pPr>
          </a:lstStyle>
          <a:p>
            <a:endParaRPr lang="el-GR"/>
          </a:p>
        </p:txBody>
      </p:sp>
      <p:sp>
        <p:nvSpPr>
          <p:cNvPr id="103441" name="Rectangle 17"/>
          <p:cNvSpPr>
            <a:spLocks noGrp="1" noChangeArrowheads="1"/>
          </p:cNvSpPr>
          <p:nvPr>
            <p:ph type="ftr" sz="quarter" idx="3"/>
          </p:nvPr>
        </p:nvSpPr>
        <p:spPr/>
        <p:txBody>
          <a:bodyPr/>
          <a:lstStyle>
            <a:lvl1pPr>
              <a:defRPr/>
            </a:lvl1pPr>
          </a:lstStyle>
          <a:p>
            <a:endParaRPr lang="el-GR"/>
          </a:p>
        </p:txBody>
      </p:sp>
      <p:sp>
        <p:nvSpPr>
          <p:cNvPr id="103442" name="Rectangle 18"/>
          <p:cNvSpPr>
            <a:spLocks noGrp="1" noChangeArrowheads="1"/>
          </p:cNvSpPr>
          <p:nvPr>
            <p:ph type="sldNum" sz="quarter" idx="4"/>
          </p:nvPr>
        </p:nvSpPr>
        <p:spPr/>
        <p:txBody>
          <a:bodyPr/>
          <a:lstStyle>
            <a:lvl1pPr>
              <a:defRPr/>
            </a:lvl1pPr>
          </a:lstStyle>
          <a:p>
            <a:fld id="{5CE61E39-D181-4958-AE8C-EB5BA2317F20}" type="slidenum">
              <a:rPr lang="el-GR"/>
              <a:pPr/>
              <a:t>‹#›</a:t>
            </a:fld>
            <a:endParaRPr lang="el-GR"/>
          </a:p>
        </p:txBody>
      </p:sp>
      <p:sp>
        <p:nvSpPr>
          <p:cNvPr id="10344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l-GR"/>
              <a:t>Click to edit Master title style</a:t>
            </a:r>
          </a:p>
        </p:txBody>
      </p:sp>
      <p:sp>
        <p:nvSpPr>
          <p:cNvPr id="10344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l-GR"/>
              <a:t>Click to edit Master subtitle style</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l-GR"/>
          </a:p>
        </p:txBody>
      </p:sp>
      <p:sp>
        <p:nvSpPr>
          <p:cNvPr id="5" name="Slide Number Placeholder 4"/>
          <p:cNvSpPr>
            <a:spLocks noGrp="1"/>
          </p:cNvSpPr>
          <p:nvPr>
            <p:ph type="sldNum" sz="quarter" idx="11"/>
          </p:nvPr>
        </p:nvSpPr>
        <p:spPr/>
        <p:txBody>
          <a:bodyPr/>
          <a:lstStyle>
            <a:lvl1pPr>
              <a:defRPr/>
            </a:lvl1pPr>
          </a:lstStyle>
          <a:p>
            <a:fld id="{56F89D62-599F-4F56-9A24-A4625810432D}" type="slidenum">
              <a:rPr lang="el-GR"/>
              <a:pPr/>
              <a:t>‹#›</a:t>
            </a:fld>
            <a:endParaRPr lang="el-GR"/>
          </a:p>
        </p:txBody>
      </p:sp>
      <p:sp>
        <p:nvSpPr>
          <p:cNvPr id="6" name="Date Placeholder 5"/>
          <p:cNvSpPr>
            <a:spLocks noGrp="1"/>
          </p:cNvSpPr>
          <p:nvPr>
            <p:ph type="dt" sz="half" idx="12"/>
          </p:nvPr>
        </p:nvSpPr>
        <p:spPr/>
        <p:txBody>
          <a:bodyPr/>
          <a:lstStyle>
            <a:lvl1pPr>
              <a:defRPr/>
            </a:lvl1pPr>
          </a:lstStyle>
          <a:p>
            <a:endParaRPr lang="el-G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l-GR"/>
          </a:p>
        </p:txBody>
      </p:sp>
      <p:sp>
        <p:nvSpPr>
          <p:cNvPr id="5" name="Slide Number Placeholder 4"/>
          <p:cNvSpPr>
            <a:spLocks noGrp="1"/>
          </p:cNvSpPr>
          <p:nvPr>
            <p:ph type="sldNum" sz="quarter" idx="11"/>
          </p:nvPr>
        </p:nvSpPr>
        <p:spPr/>
        <p:txBody>
          <a:bodyPr/>
          <a:lstStyle>
            <a:lvl1pPr>
              <a:defRPr/>
            </a:lvl1pPr>
          </a:lstStyle>
          <a:p>
            <a:fld id="{97D7CB0F-E803-4514-8B2B-8ED1BFCA963C}" type="slidenum">
              <a:rPr lang="el-GR"/>
              <a:pPr/>
              <a:t>‹#›</a:t>
            </a:fld>
            <a:endParaRPr lang="el-GR"/>
          </a:p>
        </p:txBody>
      </p:sp>
      <p:sp>
        <p:nvSpPr>
          <p:cNvPr id="6" name="Date Placeholder 5"/>
          <p:cNvSpPr>
            <a:spLocks noGrp="1"/>
          </p:cNvSpPr>
          <p:nvPr>
            <p:ph type="dt" sz="half" idx="12"/>
          </p:nvPr>
        </p:nvSpPr>
        <p:spPr/>
        <p:txBody>
          <a:bodyPr/>
          <a:lstStyle>
            <a:lvl1pPr>
              <a:defRPr/>
            </a:lvl1pPr>
          </a:lstStyle>
          <a:p>
            <a:endParaRPr lang="el-G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l-GR"/>
          </a:p>
        </p:txBody>
      </p:sp>
      <p:sp>
        <p:nvSpPr>
          <p:cNvPr id="6" name="Slide Number Placeholder 5"/>
          <p:cNvSpPr>
            <a:spLocks noGrp="1"/>
          </p:cNvSpPr>
          <p:nvPr>
            <p:ph type="sldNum" sz="quarter" idx="11"/>
          </p:nvPr>
        </p:nvSpPr>
        <p:spPr/>
        <p:txBody>
          <a:bodyPr/>
          <a:lstStyle>
            <a:lvl1pPr>
              <a:defRPr/>
            </a:lvl1pPr>
          </a:lstStyle>
          <a:p>
            <a:fld id="{E8C9080D-E18C-4EB7-959B-BC00C2FE3D8B}" type="slidenum">
              <a:rPr lang="el-GR"/>
              <a:pPr/>
              <a:t>‹#›</a:t>
            </a:fld>
            <a:endParaRPr lang="el-GR"/>
          </a:p>
        </p:txBody>
      </p:sp>
      <p:sp>
        <p:nvSpPr>
          <p:cNvPr id="7" name="Date Placeholder 6"/>
          <p:cNvSpPr>
            <a:spLocks noGrp="1"/>
          </p:cNvSpPr>
          <p:nvPr>
            <p:ph type="dt" sz="half" idx="12"/>
          </p:nvPr>
        </p:nvSpPr>
        <p:spPr/>
        <p:txBody>
          <a:bodyPr/>
          <a:lstStyle>
            <a:lvl1pPr>
              <a:defRPr/>
            </a:lvl1pPr>
          </a:lstStyle>
          <a:p>
            <a:endParaRPr lang="el-G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l-GR"/>
          </a:p>
        </p:txBody>
      </p:sp>
      <p:sp>
        <p:nvSpPr>
          <p:cNvPr id="8" name="Slide Number Placeholder 7"/>
          <p:cNvSpPr>
            <a:spLocks noGrp="1"/>
          </p:cNvSpPr>
          <p:nvPr>
            <p:ph type="sldNum" sz="quarter" idx="11"/>
          </p:nvPr>
        </p:nvSpPr>
        <p:spPr/>
        <p:txBody>
          <a:bodyPr/>
          <a:lstStyle>
            <a:lvl1pPr>
              <a:defRPr/>
            </a:lvl1pPr>
          </a:lstStyle>
          <a:p>
            <a:fld id="{62AEA2D7-F7D2-4915-8D4C-D644745465A1}" type="slidenum">
              <a:rPr lang="el-GR"/>
              <a:pPr/>
              <a:t>‹#›</a:t>
            </a:fld>
            <a:endParaRPr lang="el-GR"/>
          </a:p>
        </p:txBody>
      </p:sp>
      <p:sp>
        <p:nvSpPr>
          <p:cNvPr id="9" name="Date Placeholder 8"/>
          <p:cNvSpPr>
            <a:spLocks noGrp="1"/>
          </p:cNvSpPr>
          <p:nvPr>
            <p:ph type="dt" sz="half" idx="12"/>
          </p:nvPr>
        </p:nvSpPr>
        <p:spPr/>
        <p:txBody>
          <a:bodyPr/>
          <a:lstStyle>
            <a:lvl1pPr>
              <a:defRPr/>
            </a:lvl1pPr>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l-GR"/>
          </a:p>
        </p:txBody>
      </p:sp>
      <p:sp>
        <p:nvSpPr>
          <p:cNvPr id="8" name="Footer Placeholder 7"/>
          <p:cNvSpPr>
            <a:spLocks noGrp="1"/>
          </p:cNvSpPr>
          <p:nvPr>
            <p:ph type="ftr" sz="quarter" idx="11"/>
          </p:nvPr>
        </p:nvSpPr>
        <p:spPr/>
        <p:txBody>
          <a:bodyPr/>
          <a:lstStyle>
            <a:lvl1pPr>
              <a:defRPr/>
            </a:lvl1pPr>
          </a:lstStyle>
          <a:p>
            <a:endParaRPr lang="el-GR"/>
          </a:p>
        </p:txBody>
      </p:sp>
      <p:sp>
        <p:nvSpPr>
          <p:cNvPr id="9" name="Slide Number Placeholder 8"/>
          <p:cNvSpPr>
            <a:spLocks noGrp="1"/>
          </p:cNvSpPr>
          <p:nvPr>
            <p:ph type="sldNum" sz="quarter" idx="12"/>
          </p:nvPr>
        </p:nvSpPr>
        <p:spPr/>
        <p:txBody>
          <a:bodyPr/>
          <a:lstStyle>
            <a:lvl1pPr>
              <a:defRPr/>
            </a:lvl1pPr>
          </a:lstStyle>
          <a:p>
            <a:fld id="{72FB12AA-877C-4064-9C68-E2782426DAA4}" type="slidenum">
              <a:rPr lang="el-GR"/>
              <a:pPr/>
              <a:t>‹#›</a:t>
            </a:fld>
            <a:endParaRPr lang="el-G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l-GR"/>
          </a:p>
        </p:txBody>
      </p:sp>
      <p:sp>
        <p:nvSpPr>
          <p:cNvPr id="4" name="Slide Number Placeholder 3"/>
          <p:cNvSpPr>
            <a:spLocks noGrp="1"/>
          </p:cNvSpPr>
          <p:nvPr>
            <p:ph type="sldNum" sz="quarter" idx="11"/>
          </p:nvPr>
        </p:nvSpPr>
        <p:spPr/>
        <p:txBody>
          <a:bodyPr/>
          <a:lstStyle>
            <a:lvl1pPr>
              <a:defRPr/>
            </a:lvl1pPr>
          </a:lstStyle>
          <a:p>
            <a:fld id="{A11E1665-D862-4E02-96E5-53724851DB66}" type="slidenum">
              <a:rPr lang="el-GR"/>
              <a:pPr/>
              <a:t>‹#›</a:t>
            </a:fld>
            <a:endParaRPr lang="el-GR"/>
          </a:p>
        </p:txBody>
      </p:sp>
      <p:sp>
        <p:nvSpPr>
          <p:cNvPr id="5" name="Date Placeholder 4"/>
          <p:cNvSpPr>
            <a:spLocks noGrp="1"/>
          </p:cNvSpPr>
          <p:nvPr>
            <p:ph type="dt" sz="half" idx="12"/>
          </p:nvPr>
        </p:nvSpPr>
        <p:spPr/>
        <p:txBody>
          <a:bodyPr/>
          <a:lstStyle>
            <a:lvl1pPr>
              <a:defRPr/>
            </a:lvl1pPr>
          </a:lstStyle>
          <a:p>
            <a:endParaRPr lang="el-G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l-GR"/>
          </a:p>
        </p:txBody>
      </p:sp>
      <p:sp>
        <p:nvSpPr>
          <p:cNvPr id="3" name="Slide Number Placeholder 2"/>
          <p:cNvSpPr>
            <a:spLocks noGrp="1"/>
          </p:cNvSpPr>
          <p:nvPr>
            <p:ph type="sldNum" sz="quarter" idx="11"/>
          </p:nvPr>
        </p:nvSpPr>
        <p:spPr/>
        <p:txBody>
          <a:bodyPr/>
          <a:lstStyle>
            <a:lvl1pPr>
              <a:defRPr/>
            </a:lvl1pPr>
          </a:lstStyle>
          <a:p>
            <a:fld id="{B6EEE694-D854-4122-B2C4-73215A3BF97A}" type="slidenum">
              <a:rPr lang="el-GR"/>
              <a:pPr/>
              <a:t>‹#›</a:t>
            </a:fld>
            <a:endParaRPr lang="el-GR"/>
          </a:p>
        </p:txBody>
      </p:sp>
      <p:sp>
        <p:nvSpPr>
          <p:cNvPr id="4" name="Date Placeholder 3"/>
          <p:cNvSpPr>
            <a:spLocks noGrp="1"/>
          </p:cNvSpPr>
          <p:nvPr>
            <p:ph type="dt" sz="half" idx="12"/>
          </p:nvPr>
        </p:nvSpPr>
        <p:spPr/>
        <p:txBody>
          <a:bodyPr/>
          <a:lstStyle>
            <a:lvl1pPr>
              <a:defRPr/>
            </a:lvl1pPr>
          </a:lstStyle>
          <a:p>
            <a:endParaRPr lang="el-G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l-GR"/>
          </a:p>
        </p:txBody>
      </p:sp>
      <p:sp>
        <p:nvSpPr>
          <p:cNvPr id="6" name="Slide Number Placeholder 5"/>
          <p:cNvSpPr>
            <a:spLocks noGrp="1"/>
          </p:cNvSpPr>
          <p:nvPr>
            <p:ph type="sldNum" sz="quarter" idx="11"/>
          </p:nvPr>
        </p:nvSpPr>
        <p:spPr/>
        <p:txBody>
          <a:bodyPr/>
          <a:lstStyle>
            <a:lvl1pPr>
              <a:defRPr/>
            </a:lvl1pPr>
          </a:lstStyle>
          <a:p>
            <a:fld id="{B539A289-6957-49F6-B3E9-47E1B80BC39E}" type="slidenum">
              <a:rPr lang="el-GR"/>
              <a:pPr/>
              <a:t>‹#›</a:t>
            </a:fld>
            <a:endParaRPr lang="el-GR"/>
          </a:p>
        </p:txBody>
      </p:sp>
      <p:sp>
        <p:nvSpPr>
          <p:cNvPr id="7" name="Date Placeholder 6"/>
          <p:cNvSpPr>
            <a:spLocks noGrp="1"/>
          </p:cNvSpPr>
          <p:nvPr>
            <p:ph type="dt" sz="half" idx="12"/>
          </p:nvPr>
        </p:nvSpPr>
        <p:spPr/>
        <p:txBody>
          <a:bodyPr/>
          <a:lstStyle>
            <a:lvl1pPr>
              <a:defRPr/>
            </a:lvl1pPr>
          </a:lstStyle>
          <a:p>
            <a:endParaRPr lang="el-G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l-GR"/>
          </a:p>
        </p:txBody>
      </p:sp>
      <p:sp>
        <p:nvSpPr>
          <p:cNvPr id="6" name="Slide Number Placeholder 5"/>
          <p:cNvSpPr>
            <a:spLocks noGrp="1"/>
          </p:cNvSpPr>
          <p:nvPr>
            <p:ph type="sldNum" sz="quarter" idx="11"/>
          </p:nvPr>
        </p:nvSpPr>
        <p:spPr/>
        <p:txBody>
          <a:bodyPr/>
          <a:lstStyle>
            <a:lvl1pPr>
              <a:defRPr/>
            </a:lvl1pPr>
          </a:lstStyle>
          <a:p>
            <a:fld id="{5FF13772-0947-4F7D-ACE2-169120E53BB5}" type="slidenum">
              <a:rPr lang="el-GR"/>
              <a:pPr/>
              <a:t>‹#›</a:t>
            </a:fld>
            <a:endParaRPr lang="el-GR"/>
          </a:p>
        </p:txBody>
      </p:sp>
      <p:sp>
        <p:nvSpPr>
          <p:cNvPr id="7" name="Date Placeholder 6"/>
          <p:cNvSpPr>
            <a:spLocks noGrp="1"/>
          </p:cNvSpPr>
          <p:nvPr>
            <p:ph type="dt" sz="half" idx="12"/>
          </p:nvPr>
        </p:nvSpPr>
        <p:spPr/>
        <p:txBody>
          <a:bodyPr/>
          <a:lstStyle>
            <a:lvl1pPr>
              <a:defRPr/>
            </a:lvl1pPr>
          </a:lstStyle>
          <a:p>
            <a:endParaRPr lang="el-G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l-GR"/>
          </a:p>
        </p:txBody>
      </p:sp>
      <p:sp>
        <p:nvSpPr>
          <p:cNvPr id="5" name="Slide Number Placeholder 4"/>
          <p:cNvSpPr>
            <a:spLocks noGrp="1"/>
          </p:cNvSpPr>
          <p:nvPr>
            <p:ph type="sldNum" sz="quarter" idx="11"/>
          </p:nvPr>
        </p:nvSpPr>
        <p:spPr/>
        <p:txBody>
          <a:bodyPr/>
          <a:lstStyle>
            <a:lvl1pPr>
              <a:defRPr/>
            </a:lvl1pPr>
          </a:lstStyle>
          <a:p>
            <a:fld id="{C5FAD6D5-9033-4C17-AD3D-3DC896214305}" type="slidenum">
              <a:rPr lang="el-GR"/>
              <a:pPr/>
              <a:t>‹#›</a:t>
            </a:fld>
            <a:endParaRPr lang="el-GR"/>
          </a:p>
        </p:txBody>
      </p:sp>
      <p:sp>
        <p:nvSpPr>
          <p:cNvPr id="6" name="Date Placeholder 5"/>
          <p:cNvSpPr>
            <a:spLocks noGrp="1"/>
          </p:cNvSpPr>
          <p:nvPr>
            <p:ph type="dt" sz="half" idx="12"/>
          </p:nvPr>
        </p:nvSpPr>
        <p:spPr/>
        <p:txBody>
          <a:bodyPr/>
          <a:lstStyle>
            <a:lvl1pPr>
              <a:defRPr/>
            </a:lvl1pPr>
          </a:lstStyle>
          <a:p>
            <a:endParaRPr lang="el-G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l-GR"/>
          </a:p>
        </p:txBody>
      </p:sp>
      <p:sp>
        <p:nvSpPr>
          <p:cNvPr id="5" name="Slide Number Placeholder 4"/>
          <p:cNvSpPr>
            <a:spLocks noGrp="1"/>
          </p:cNvSpPr>
          <p:nvPr>
            <p:ph type="sldNum" sz="quarter" idx="11"/>
          </p:nvPr>
        </p:nvSpPr>
        <p:spPr/>
        <p:txBody>
          <a:bodyPr/>
          <a:lstStyle>
            <a:lvl1pPr>
              <a:defRPr/>
            </a:lvl1pPr>
          </a:lstStyle>
          <a:p>
            <a:fld id="{58B3EBA0-B217-47BF-ADA0-B536493961B5}" type="slidenum">
              <a:rPr lang="el-GR"/>
              <a:pPr/>
              <a:t>‹#›</a:t>
            </a:fld>
            <a:endParaRPr lang="el-GR"/>
          </a:p>
        </p:txBody>
      </p:sp>
      <p:sp>
        <p:nvSpPr>
          <p:cNvPr id="6" name="Date Placeholder 5"/>
          <p:cNvSpPr>
            <a:spLocks noGrp="1"/>
          </p:cNvSpPr>
          <p:nvPr>
            <p:ph type="dt" sz="half" idx="12"/>
          </p:nvPr>
        </p:nvSpPr>
        <p:spPr/>
        <p:txBody>
          <a:bodyPr/>
          <a:lstStyle>
            <a:lvl1pPr>
              <a:defRPr/>
            </a:lvl1pPr>
          </a:lstStyle>
          <a:p>
            <a:endParaRPr lang="el-G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20834" name="Group 2"/>
          <p:cNvGrpSpPr>
            <a:grpSpLocks/>
          </p:cNvGrpSpPr>
          <p:nvPr/>
        </p:nvGrpSpPr>
        <p:grpSpPr bwMode="auto">
          <a:xfrm>
            <a:off x="3800475" y="1789113"/>
            <a:ext cx="5340350" cy="5056187"/>
            <a:chOff x="2394" y="1127"/>
            <a:chExt cx="3364" cy="3185"/>
          </a:xfrm>
        </p:grpSpPr>
        <p:sp>
          <p:nvSpPr>
            <p:cNvPr id="12083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2083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12083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2083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2083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2084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2084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2084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2084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2084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2084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2084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en-US"/>
            </a:p>
          </p:txBody>
        </p:sp>
        <p:sp>
          <p:nvSpPr>
            <p:cNvPr id="12084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12084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2084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2085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2085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2085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2085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2085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2085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12085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2085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2085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2085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en-US"/>
            </a:p>
          </p:txBody>
        </p:sp>
        <p:sp>
          <p:nvSpPr>
            <p:cNvPr id="12086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12086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en-US"/>
            </a:p>
          </p:txBody>
        </p:sp>
        <p:sp>
          <p:nvSpPr>
            <p:cNvPr id="12086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2086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2086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en-US"/>
            </a:p>
          </p:txBody>
        </p:sp>
        <p:sp>
          <p:nvSpPr>
            <p:cNvPr id="12086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2086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12086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12086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grpSp>
      <p:sp>
        <p:nvSpPr>
          <p:cNvPr id="120869" name="Rectangle 37"/>
          <p:cNvSpPr>
            <a:spLocks noGrp="1" noChangeArrowheads="1"/>
          </p:cNvSpPr>
          <p:nvPr>
            <p:ph type="dt" sz="half" idx="2"/>
          </p:nvPr>
        </p:nvSpPr>
        <p:spPr/>
        <p:txBody>
          <a:bodyPr/>
          <a:lstStyle>
            <a:lvl1pPr>
              <a:defRPr/>
            </a:lvl1pPr>
          </a:lstStyle>
          <a:p>
            <a:endParaRPr lang="el-GR"/>
          </a:p>
        </p:txBody>
      </p:sp>
      <p:sp>
        <p:nvSpPr>
          <p:cNvPr id="120870" name="Rectangle 38"/>
          <p:cNvSpPr>
            <a:spLocks noGrp="1" noChangeArrowheads="1"/>
          </p:cNvSpPr>
          <p:nvPr>
            <p:ph type="ftr" sz="quarter" idx="3"/>
          </p:nvPr>
        </p:nvSpPr>
        <p:spPr/>
        <p:txBody>
          <a:bodyPr/>
          <a:lstStyle>
            <a:lvl1pPr>
              <a:defRPr/>
            </a:lvl1pPr>
          </a:lstStyle>
          <a:p>
            <a:endParaRPr lang="el-GR"/>
          </a:p>
        </p:txBody>
      </p:sp>
      <p:sp>
        <p:nvSpPr>
          <p:cNvPr id="120871"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l-GR"/>
              <a:t>Click to edit Master subtitle style</a:t>
            </a:r>
          </a:p>
        </p:txBody>
      </p:sp>
      <p:sp>
        <p:nvSpPr>
          <p:cNvPr id="120872"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l-GR"/>
              <a:t>Click to edit Master title style</a:t>
            </a:r>
          </a:p>
        </p:txBody>
      </p:sp>
      <p:sp>
        <p:nvSpPr>
          <p:cNvPr id="120873" name="Rectangle 41"/>
          <p:cNvSpPr>
            <a:spLocks noGrp="1" noChangeArrowheads="1"/>
          </p:cNvSpPr>
          <p:nvPr>
            <p:ph type="sldNum" sz="quarter" idx="4"/>
          </p:nvPr>
        </p:nvSpPr>
        <p:spPr/>
        <p:txBody>
          <a:bodyPr/>
          <a:lstStyle>
            <a:lvl1pPr>
              <a:defRPr/>
            </a:lvl1pPr>
          </a:lstStyle>
          <a:p>
            <a:fld id="{54CD3079-CF76-4B57-A7FE-1683D0BF8683}" type="slidenum">
              <a:rPr lang="el-GR"/>
              <a:pPr/>
              <a:t>‹#›</a:t>
            </a:fld>
            <a:endParaRPr lang="el-G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3F674EC5-45C0-4D96-972A-48328A03694B}" type="slidenum">
              <a:rPr lang="el-GR"/>
              <a:pPr/>
              <a:t>‹#›</a:t>
            </a:fld>
            <a:endParaRPr lang="el-G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DB7DCBED-2E5F-4AA0-A20D-55D330217619}" type="slidenum">
              <a:rPr lang="el-GR"/>
              <a:pPr/>
              <a:t>‹#›</a:t>
            </a:fld>
            <a:endParaRPr lang="el-G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l-GR"/>
          </a:p>
        </p:txBody>
      </p:sp>
      <p:sp>
        <p:nvSpPr>
          <p:cNvPr id="6" name="Footer Placeholder 5"/>
          <p:cNvSpPr>
            <a:spLocks noGrp="1"/>
          </p:cNvSpPr>
          <p:nvPr>
            <p:ph type="ftr" sz="quarter" idx="11"/>
          </p:nvPr>
        </p:nvSpPr>
        <p:spPr/>
        <p:txBody>
          <a:bodyPr/>
          <a:lstStyle>
            <a:lvl1pPr>
              <a:defRPr/>
            </a:lvl1pPr>
          </a:lstStyle>
          <a:p>
            <a:endParaRPr lang="el-GR"/>
          </a:p>
        </p:txBody>
      </p:sp>
      <p:sp>
        <p:nvSpPr>
          <p:cNvPr id="7" name="Slide Number Placeholder 6"/>
          <p:cNvSpPr>
            <a:spLocks noGrp="1"/>
          </p:cNvSpPr>
          <p:nvPr>
            <p:ph type="sldNum" sz="quarter" idx="12"/>
          </p:nvPr>
        </p:nvSpPr>
        <p:spPr/>
        <p:txBody>
          <a:bodyPr/>
          <a:lstStyle>
            <a:lvl1pPr>
              <a:defRPr/>
            </a:lvl1pPr>
          </a:lstStyle>
          <a:p>
            <a:fld id="{DBE0F565-C30E-4A96-9D9E-A24D798133F9}"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l-GR"/>
          </a:p>
        </p:txBody>
      </p:sp>
      <p:sp>
        <p:nvSpPr>
          <p:cNvPr id="4" name="Footer Placeholder 3"/>
          <p:cNvSpPr>
            <a:spLocks noGrp="1"/>
          </p:cNvSpPr>
          <p:nvPr>
            <p:ph type="ftr" sz="quarter" idx="11"/>
          </p:nvPr>
        </p:nvSpPr>
        <p:spPr/>
        <p:txBody>
          <a:bodyPr/>
          <a:lstStyle>
            <a:lvl1pPr>
              <a:defRPr/>
            </a:lvl1pPr>
          </a:lstStyle>
          <a:p>
            <a:endParaRPr lang="el-GR"/>
          </a:p>
        </p:txBody>
      </p:sp>
      <p:sp>
        <p:nvSpPr>
          <p:cNvPr id="5" name="Slide Number Placeholder 4"/>
          <p:cNvSpPr>
            <a:spLocks noGrp="1"/>
          </p:cNvSpPr>
          <p:nvPr>
            <p:ph type="sldNum" sz="quarter" idx="12"/>
          </p:nvPr>
        </p:nvSpPr>
        <p:spPr/>
        <p:txBody>
          <a:bodyPr/>
          <a:lstStyle>
            <a:lvl1pPr>
              <a:defRPr/>
            </a:lvl1pPr>
          </a:lstStyle>
          <a:p>
            <a:fld id="{429C3259-6B39-46FA-BED2-0B1E811D37C3}" type="slidenum">
              <a:rPr lang="el-GR"/>
              <a:pPr/>
              <a:t>‹#›</a:t>
            </a:fld>
            <a:endParaRPr lang="el-G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l-GR"/>
          </a:p>
        </p:txBody>
      </p:sp>
      <p:sp>
        <p:nvSpPr>
          <p:cNvPr id="8" name="Footer Placeholder 7"/>
          <p:cNvSpPr>
            <a:spLocks noGrp="1"/>
          </p:cNvSpPr>
          <p:nvPr>
            <p:ph type="ftr" sz="quarter" idx="11"/>
          </p:nvPr>
        </p:nvSpPr>
        <p:spPr/>
        <p:txBody>
          <a:bodyPr/>
          <a:lstStyle>
            <a:lvl1pPr>
              <a:defRPr/>
            </a:lvl1pPr>
          </a:lstStyle>
          <a:p>
            <a:endParaRPr lang="el-GR"/>
          </a:p>
        </p:txBody>
      </p:sp>
      <p:sp>
        <p:nvSpPr>
          <p:cNvPr id="9" name="Slide Number Placeholder 8"/>
          <p:cNvSpPr>
            <a:spLocks noGrp="1"/>
          </p:cNvSpPr>
          <p:nvPr>
            <p:ph type="sldNum" sz="quarter" idx="12"/>
          </p:nvPr>
        </p:nvSpPr>
        <p:spPr/>
        <p:txBody>
          <a:bodyPr/>
          <a:lstStyle>
            <a:lvl1pPr>
              <a:defRPr/>
            </a:lvl1pPr>
          </a:lstStyle>
          <a:p>
            <a:fld id="{59663D67-AC10-4BF0-9968-83466161C07F}" type="slidenum">
              <a:rPr lang="el-GR"/>
              <a:pPr/>
              <a:t>‹#›</a:t>
            </a:fld>
            <a:endParaRPr lang="el-G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l-GR"/>
          </a:p>
        </p:txBody>
      </p:sp>
      <p:sp>
        <p:nvSpPr>
          <p:cNvPr id="4" name="Footer Placeholder 3"/>
          <p:cNvSpPr>
            <a:spLocks noGrp="1"/>
          </p:cNvSpPr>
          <p:nvPr>
            <p:ph type="ftr" sz="quarter" idx="11"/>
          </p:nvPr>
        </p:nvSpPr>
        <p:spPr/>
        <p:txBody>
          <a:bodyPr/>
          <a:lstStyle>
            <a:lvl1pPr>
              <a:defRPr/>
            </a:lvl1pPr>
          </a:lstStyle>
          <a:p>
            <a:endParaRPr lang="el-GR"/>
          </a:p>
        </p:txBody>
      </p:sp>
      <p:sp>
        <p:nvSpPr>
          <p:cNvPr id="5" name="Slide Number Placeholder 4"/>
          <p:cNvSpPr>
            <a:spLocks noGrp="1"/>
          </p:cNvSpPr>
          <p:nvPr>
            <p:ph type="sldNum" sz="quarter" idx="12"/>
          </p:nvPr>
        </p:nvSpPr>
        <p:spPr/>
        <p:txBody>
          <a:bodyPr/>
          <a:lstStyle>
            <a:lvl1pPr>
              <a:defRPr/>
            </a:lvl1pPr>
          </a:lstStyle>
          <a:p>
            <a:fld id="{3407B0F8-D878-4CB0-9AF3-838CD81A9801}" type="slidenum">
              <a:rPr lang="el-GR"/>
              <a:pPr/>
              <a:t>‹#›</a:t>
            </a:fld>
            <a:endParaRPr lang="el-G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l-GR"/>
          </a:p>
        </p:txBody>
      </p:sp>
      <p:sp>
        <p:nvSpPr>
          <p:cNvPr id="3" name="Footer Placeholder 2"/>
          <p:cNvSpPr>
            <a:spLocks noGrp="1"/>
          </p:cNvSpPr>
          <p:nvPr>
            <p:ph type="ftr" sz="quarter" idx="11"/>
          </p:nvPr>
        </p:nvSpPr>
        <p:spPr/>
        <p:txBody>
          <a:bodyPr/>
          <a:lstStyle>
            <a:lvl1pPr>
              <a:defRPr/>
            </a:lvl1pPr>
          </a:lstStyle>
          <a:p>
            <a:endParaRPr lang="el-GR"/>
          </a:p>
        </p:txBody>
      </p:sp>
      <p:sp>
        <p:nvSpPr>
          <p:cNvPr id="4" name="Slide Number Placeholder 3"/>
          <p:cNvSpPr>
            <a:spLocks noGrp="1"/>
          </p:cNvSpPr>
          <p:nvPr>
            <p:ph type="sldNum" sz="quarter" idx="12"/>
          </p:nvPr>
        </p:nvSpPr>
        <p:spPr/>
        <p:txBody>
          <a:bodyPr/>
          <a:lstStyle>
            <a:lvl1pPr>
              <a:defRPr/>
            </a:lvl1pPr>
          </a:lstStyle>
          <a:p>
            <a:fld id="{BA690682-C7C7-4591-A060-FBB827F6DDA2}" type="slidenum">
              <a:rPr lang="el-GR"/>
              <a:pPr/>
              <a:t>‹#›</a:t>
            </a:fld>
            <a:endParaRPr lang="el-G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p>
        </p:txBody>
      </p:sp>
      <p:sp>
        <p:nvSpPr>
          <p:cNvPr id="6" name="Footer Placeholder 5"/>
          <p:cNvSpPr>
            <a:spLocks noGrp="1"/>
          </p:cNvSpPr>
          <p:nvPr>
            <p:ph type="ftr" sz="quarter" idx="11"/>
          </p:nvPr>
        </p:nvSpPr>
        <p:spPr/>
        <p:txBody>
          <a:bodyPr/>
          <a:lstStyle>
            <a:lvl1pPr>
              <a:defRPr/>
            </a:lvl1pPr>
          </a:lstStyle>
          <a:p>
            <a:endParaRPr lang="el-GR"/>
          </a:p>
        </p:txBody>
      </p:sp>
      <p:sp>
        <p:nvSpPr>
          <p:cNvPr id="7" name="Slide Number Placeholder 6"/>
          <p:cNvSpPr>
            <a:spLocks noGrp="1"/>
          </p:cNvSpPr>
          <p:nvPr>
            <p:ph type="sldNum" sz="quarter" idx="12"/>
          </p:nvPr>
        </p:nvSpPr>
        <p:spPr/>
        <p:txBody>
          <a:bodyPr/>
          <a:lstStyle>
            <a:lvl1pPr>
              <a:defRPr/>
            </a:lvl1pPr>
          </a:lstStyle>
          <a:p>
            <a:fld id="{C673EAF2-DDF1-43D8-87D1-E3A9D229D6AC}" type="slidenum">
              <a:rPr lang="el-GR"/>
              <a:pPr/>
              <a:t>‹#›</a:t>
            </a:fld>
            <a:endParaRPr lang="el-G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p>
        </p:txBody>
      </p:sp>
      <p:sp>
        <p:nvSpPr>
          <p:cNvPr id="6" name="Footer Placeholder 5"/>
          <p:cNvSpPr>
            <a:spLocks noGrp="1"/>
          </p:cNvSpPr>
          <p:nvPr>
            <p:ph type="ftr" sz="quarter" idx="11"/>
          </p:nvPr>
        </p:nvSpPr>
        <p:spPr/>
        <p:txBody>
          <a:bodyPr/>
          <a:lstStyle>
            <a:lvl1pPr>
              <a:defRPr/>
            </a:lvl1pPr>
          </a:lstStyle>
          <a:p>
            <a:endParaRPr lang="el-GR"/>
          </a:p>
        </p:txBody>
      </p:sp>
      <p:sp>
        <p:nvSpPr>
          <p:cNvPr id="7" name="Slide Number Placeholder 6"/>
          <p:cNvSpPr>
            <a:spLocks noGrp="1"/>
          </p:cNvSpPr>
          <p:nvPr>
            <p:ph type="sldNum" sz="quarter" idx="12"/>
          </p:nvPr>
        </p:nvSpPr>
        <p:spPr/>
        <p:txBody>
          <a:bodyPr/>
          <a:lstStyle>
            <a:lvl1pPr>
              <a:defRPr/>
            </a:lvl1pPr>
          </a:lstStyle>
          <a:p>
            <a:fld id="{7335DF91-E1EB-4821-AF20-BA2D4F77DC21}" type="slidenum">
              <a:rPr lang="el-GR"/>
              <a:pPr/>
              <a:t>‹#›</a:t>
            </a:fld>
            <a:endParaRPr lang="el-G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56B59195-931F-493A-9D36-41DA58ACB4A9}" type="slidenum">
              <a:rPr lang="el-GR"/>
              <a:pPr/>
              <a:t>‹#›</a:t>
            </a:fld>
            <a:endParaRPr lang="el-G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1848DAFC-93EA-4404-9B49-DD8C5EB85787}" type="slidenum">
              <a:rPr lang="el-GR"/>
              <a:pPr/>
              <a:t>‹#›</a:t>
            </a:fld>
            <a:endParaRPr lang="el-G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26978" name="Group 2"/>
          <p:cNvGrpSpPr>
            <a:grpSpLocks/>
          </p:cNvGrpSpPr>
          <p:nvPr/>
        </p:nvGrpSpPr>
        <p:grpSpPr bwMode="auto">
          <a:xfrm>
            <a:off x="1658938" y="1600200"/>
            <a:ext cx="6837362" cy="3200400"/>
            <a:chOff x="1045" y="1008"/>
            <a:chExt cx="4307" cy="2016"/>
          </a:xfrm>
        </p:grpSpPr>
        <p:sp>
          <p:nvSpPr>
            <p:cNvPr id="126979"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a:endParaRPr lang="en-US" sz="2400">
                <a:latin typeface="Times New Roman" pitchFamily="18" charset="0"/>
              </a:endParaRPr>
            </a:p>
          </p:txBody>
        </p:sp>
        <p:sp>
          <p:nvSpPr>
            <p:cNvPr id="126980"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a:endParaRPr lang="en-US" sz="2400">
                <a:latin typeface="Times New Roman" pitchFamily="18" charset="0"/>
              </a:endParaRPr>
            </a:p>
          </p:txBody>
        </p:sp>
        <p:sp>
          <p:nvSpPr>
            <p:cNvPr id="126981"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a:endParaRPr lang="en-US" sz="2400">
                <a:latin typeface="Times New Roman" pitchFamily="18" charset="0"/>
              </a:endParaRPr>
            </a:p>
          </p:txBody>
        </p:sp>
        <p:sp>
          <p:nvSpPr>
            <p:cNvPr id="126982"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a:endParaRPr lang="en-US" sz="2400">
                <a:latin typeface="Times New Roman" pitchFamily="18" charset="0"/>
              </a:endParaRPr>
            </a:p>
          </p:txBody>
        </p:sp>
        <p:sp>
          <p:nvSpPr>
            <p:cNvPr id="126983"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a:endParaRPr lang="en-US" sz="2400">
                <a:latin typeface="Times New Roman" pitchFamily="18" charset="0"/>
              </a:endParaRPr>
            </a:p>
          </p:txBody>
        </p:sp>
        <p:sp>
          <p:nvSpPr>
            <p:cNvPr id="126984"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a:endParaRPr lang="en-US" sz="2400">
                <a:latin typeface="Times New Roman" pitchFamily="18" charset="0"/>
              </a:endParaRPr>
            </a:p>
          </p:txBody>
        </p:sp>
      </p:grpSp>
      <p:sp>
        <p:nvSpPr>
          <p:cNvPr id="126985" name="Rectangle 9"/>
          <p:cNvSpPr>
            <a:spLocks noGrp="1" noChangeArrowheads="1"/>
          </p:cNvSpPr>
          <p:nvPr>
            <p:ph type="dt" sz="half" idx="2"/>
          </p:nvPr>
        </p:nvSpPr>
        <p:spPr/>
        <p:txBody>
          <a:bodyPr/>
          <a:lstStyle>
            <a:lvl1pPr>
              <a:defRPr/>
            </a:lvl1pPr>
          </a:lstStyle>
          <a:p>
            <a:endParaRPr lang="el-GR"/>
          </a:p>
        </p:txBody>
      </p:sp>
      <p:sp>
        <p:nvSpPr>
          <p:cNvPr id="126986" name="Rectangle 10"/>
          <p:cNvSpPr>
            <a:spLocks noGrp="1" noChangeArrowheads="1"/>
          </p:cNvSpPr>
          <p:nvPr>
            <p:ph type="ftr" sz="quarter" idx="3"/>
          </p:nvPr>
        </p:nvSpPr>
        <p:spPr/>
        <p:txBody>
          <a:bodyPr/>
          <a:lstStyle>
            <a:lvl1pPr>
              <a:defRPr/>
            </a:lvl1pPr>
          </a:lstStyle>
          <a:p>
            <a:endParaRPr lang="el-GR"/>
          </a:p>
        </p:txBody>
      </p:sp>
      <p:sp>
        <p:nvSpPr>
          <p:cNvPr id="126987" name="Rectangle 11"/>
          <p:cNvSpPr>
            <a:spLocks noGrp="1" noChangeArrowheads="1"/>
          </p:cNvSpPr>
          <p:nvPr>
            <p:ph type="sldNum" sz="quarter" idx="4"/>
          </p:nvPr>
        </p:nvSpPr>
        <p:spPr/>
        <p:txBody>
          <a:bodyPr/>
          <a:lstStyle>
            <a:lvl1pPr>
              <a:defRPr/>
            </a:lvl1pPr>
          </a:lstStyle>
          <a:p>
            <a:fld id="{B120A663-B8C5-4031-994F-90DA03B7063E}" type="slidenum">
              <a:rPr lang="el-GR"/>
              <a:pPr/>
              <a:t>‹#›</a:t>
            </a:fld>
            <a:endParaRPr lang="el-GR"/>
          </a:p>
        </p:txBody>
      </p:sp>
      <p:sp>
        <p:nvSpPr>
          <p:cNvPr id="126988" name="Rectangle 12"/>
          <p:cNvSpPr>
            <a:spLocks noGrp="1" noChangeArrowheads="1"/>
          </p:cNvSpPr>
          <p:nvPr>
            <p:ph type="ctrTitle"/>
          </p:nvPr>
        </p:nvSpPr>
        <p:spPr>
          <a:xfrm>
            <a:off x="685800" y="1219200"/>
            <a:ext cx="7772400" cy="1933575"/>
          </a:xfrm>
        </p:spPr>
        <p:txBody>
          <a:bodyPr anchor="b"/>
          <a:lstStyle>
            <a:lvl1pPr algn="r">
              <a:defRPr sz="4400"/>
            </a:lvl1pPr>
          </a:lstStyle>
          <a:p>
            <a:r>
              <a:rPr lang="el-GR"/>
              <a:t>Click to edit Master title style</a:t>
            </a:r>
          </a:p>
        </p:txBody>
      </p:sp>
      <p:sp>
        <p:nvSpPr>
          <p:cNvPr id="126989"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el-GR"/>
              <a:t>Click to edit Master subtitle style</a:t>
            </a:r>
          </a:p>
        </p:txBody>
      </p:sp>
    </p:spTree>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833EE882-5D25-440C-9883-2B99AEA0CF5E}" type="slidenum">
              <a:rPr lang="el-GR"/>
              <a:pPr/>
              <a:t>‹#›</a:t>
            </a:fld>
            <a:endParaRPr lang="el-G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212EFD75-AC77-4FDE-898E-D91BB21EB315}"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l-GR"/>
          </a:p>
        </p:txBody>
      </p:sp>
      <p:sp>
        <p:nvSpPr>
          <p:cNvPr id="3" name="Footer Placeholder 2"/>
          <p:cNvSpPr>
            <a:spLocks noGrp="1"/>
          </p:cNvSpPr>
          <p:nvPr>
            <p:ph type="ftr" sz="quarter" idx="11"/>
          </p:nvPr>
        </p:nvSpPr>
        <p:spPr/>
        <p:txBody>
          <a:bodyPr/>
          <a:lstStyle>
            <a:lvl1pPr>
              <a:defRPr/>
            </a:lvl1pPr>
          </a:lstStyle>
          <a:p>
            <a:endParaRPr lang="el-GR"/>
          </a:p>
        </p:txBody>
      </p:sp>
      <p:sp>
        <p:nvSpPr>
          <p:cNvPr id="4" name="Slide Number Placeholder 3"/>
          <p:cNvSpPr>
            <a:spLocks noGrp="1"/>
          </p:cNvSpPr>
          <p:nvPr>
            <p:ph type="sldNum" sz="quarter" idx="12"/>
          </p:nvPr>
        </p:nvSpPr>
        <p:spPr/>
        <p:txBody>
          <a:bodyPr/>
          <a:lstStyle>
            <a:lvl1pPr>
              <a:defRPr/>
            </a:lvl1pPr>
          </a:lstStyle>
          <a:p>
            <a:fld id="{B37EB082-BBB6-4B41-AB88-D6C8A9444023}" type="slidenum">
              <a:rPr lang="el-GR"/>
              <a:pPr/>
              <a:t>‹#›</a:t>
            </a:fld>
            <a:endParaRPr lang="el-G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l-GR"/>
          </a:p>
        </p:txBody>
      </p:sp>
      <p:sp>
        <p:nvSpPr>
          <p:cNvPr id="6" name="Footer Placeholder 5"/>
          <p:cNvSpPr>
            <a:spLocks noGrp="1"/>
          </p:cNvSpPr>
          <p:nvPr>
            <p:ph type="ftr" sz="quarter" idx="11"/>
          </p:nvPr>
        </p:nvSpPr>
        <p:spPr/>
        <p:txBody>
          <a:bodyPr/>
          <a:lstStyle>
            <a:lvl1pPr>
              <a:defRPr/>
            </a:lvl1pPr>
          </a:lstStyle>
          <a:p>
            <a:endParaRPr lang="el-GR"/>
          </a:p>
        </p:txBody>
      </p:sp>
      <p:sp>
        <p:nvSpPr>
          <p:cNvPr id="7" name="Slide Number Placeholder 6"/>
          <p:cNvSpPr>
            <a:spLocks noGrp="1"/>
          </p:cNvSpPr>
          <p:nvPr>
            <p:ph type="sldNum" sz="quarter" idx="12"/>
          </p:nvPr>
        </p:nvSpPr>
        <p:spPr/>
        <p:txBody>
          <a:bodyPr/>
          <a:lstStyle>
            <a:lvl1pPr>
              <a:defRPr/>
            </a:lvl1pPr>
          </a:lstStyle>
          <a:p>
            <a:fld id="{0398CFC1-64D4-4D7B-AC53-089DA0DBB14F}" type="slidenum">
              <a:rPr lang="el-GR"/>
              <a:pPr/>
              <a:t>‹#›</a:t>
            </a:fld>
            <a:endParaRPr lang="el-G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l-GR"/>
          </a:p>
        </p:txBody>
      </p:sp>
      <p:sp>
        <p:nvSpPr>
          <p:cNvPr id="8" name="Footer Placeholder 7"/>
          <p:cNvSpPr>
            <a:spLocks noGrp="1"/>
          </p:cNvSpPr>
          <p:nvPr>
            <p:ph type="ftr" sz="quarter" idx="11"/>
          </p:nvPr>
        </p:nvSpPr>
        <p:spPr/>
        <p:txBody>
          <a:bodyPr/>
          <a:lstStyle>
            <a:lvl1pPr>
              <a:defRPr/>
            </a:lvl1pPr>
          </a:lstStyle>
          <a:p>
            <a:endParaRPr lang="el-GR"/>
          </a:p>
        </p:txBody>
      </p:sp>
      <p:sp>
        <p:nvSpPr>
          <p:cNvPr id="9" name="Slide Number Placeholder 8"/>
          <p:cNvSpPr>
            <a:spLocks noGrp="1"/>
          </p:cNvSpPr>
          <p:nvPr>
            <p:ph type="sldNum" sz="quarter" idx="12"/>
          </p:nvPr>
        </p:nvSpPr>
        <p:spPr/>
        <p:txBody>
          <a:bodyPr/>
          <a:lstStyle>
            <a:lvl1pPr>
              <a:defRPr/>
            </a:lvl1pPr>
          </a:lstStyle>
          <a:p>
            <a:fld id="{DD219BB0-AC82-4785-B407-658C6E300E47}" type="slidenum">
              <a:rPr lang="el-GR"/>
              <a:pPr/>
              <a:t>‹#›</a:t>
            </a:fld>
            <a:endParaRPr lang="el-G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l-GR"/>
          </a:p>
        </p:txBody>
      </p:sp>
      <p:sp>
        <p:nvSpPr>
          <p:cNvPr id="4" name="Footer Placeholder 3"/>
          <p:cNvSpPr>
            <a:spLocks noGrp="1"/>
          </p:cNvSpPr>
          <p:nvPr>
            <p:ph type="ftr" sz="quarter" idx="11"/>
          </p:nvPr>
        </p:nvSpPr>
        <p:spPr/>
        <p:txBody>
          <a:bodyPr/>
          <a:lstStyle>
            <a:lvl1pPr>
              <a:defRPr/>
            </a:lvl1pPr>
          </a:lstStyle>
          <a:p>
            <a:endParaRPr lang="el-GR"/>
          </a:p>
        </p:txBody>
      </p:sp>
      <p:sp>
        <p:nvSpPr>
          <p:cNvPr id="5" name="Slide Number Placeholder 4"/>
          <p:cNvSpPr>
            <a:spLocks noGrp="1"/>
          </p:cNvSpPr>
          <p:nvPr>
            <p:ph type="sldNum" sz="quarter" idx="12"/>
          </p:nvPr>
        </p:nvSpPr>
        <p:spPr/>
        <p:txBody>
          <a:bodyPr/>
          <a:lstStyle>
            <a:lvl1pPr>
              <a:defRPr/>
            </a:lvl1pPr>
          </a:lstStyle>
          <a:p>
            <a:fld id="{004A4FD4-6DDA-4414-90A9-DFF89F2BB0A7}" type="slidenum">
              <a:rPr lang="el-GR"/>
              <a:pPr/>
              <a:t>‹#›</a:t>
            </a:fld>
            <a:endParaRPr lang="el-G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l-GR"/>
          </a:p>
        </p:txBody>
      </p:sp>
      <p:sp>
        <p:nvSpPr>
          <p:cNvPr id="3" name="Footer Placeholder 2"/>
          <p:cNvSpPr>
            <a:spLocks noGrp="1"/>
          </p:cNvSpPr>
          <p:nvPr>
            <p:ph type="ftr" sz="quarter" idx="11"/>
          </p:nvPr>
        </p:nvSpPr>
        <p:spPr/>
        <p:txBody>
          <a:bodyPr/>
          <a:lstStyle>
            <a:lvl1pPr>
              <a:defRPr/>
            </a:lvl1pPr>
          </a:lstStyle>
          <a:p>
            <a:endParaRPr lang="el-GR"/>
          </a:p>
        </p:txBody>
      </p:sp>
      <p:sp>
        <p:nvSpPr>
          <p:cNvPr id="4" name="Slide Number Placeholder 3"/>
          <p:cNvSpPr>
            <a:spLocks noGrp="1"/>
          </p:cNvSpPr>
          <p:nvPr>
            <p:ph type="sldNum" sz="quarter" idx="12"/>
          </p:nvPr>
        </p:nvSpPr>
        <p:spPr/>
        <p:txBody>
          <a:bodyPr/>
          <a:lstStyle>
            <a:lvl1pPr>
              <a:defRPr/>
            </a:lvl1pPr>
          </a:lstStyle>
          <a:p>
            <a:fld id="{B691EEC1-1E4B-43C5-8C8F-1CA5C558CAE7}" type="slidenum">
              <a:rPr lang="el-GR"/>
              <a:pPr/>
              <a:t>‹#›</a:t>
            </a:fld>
            <a:endParaRPr lang="el-G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p>
        </p:txBody>
      </p:sp>
      <p:sp>
        <p:nvSpPr>
          <p:cNvPr id="6" name="Footer Placeholder 5"/>
          <p:cNvSpPr>
            <a:spLocks noGrp="1"/>
          </p:cNvSpPr>
          <p:nvPr>
            <p:ph type="ftr" sz="quarter" idx="11"/>
          </p:nvPr>
        </p:nvSpPr>
        <p:spPr/>
        <p:txBody>
          <a:bodyPr/>
          <a:lstStyle>
            <a:lvl1pPr>
              <a:defRPr/>
            </a:lvl1pPr>
          </a:lstStyle>
          <a:p>
            <a:endParaRPr lang="el-GR"/>
          </a:p>
        </p:txBody>
      </p:sp>
      <p:sp>
        <p:nvSpPr>
          <p:cNvPr id="7" name="Slide Number Placeholder 6"/>
          <p:cNvSpPr>
            <a:spLocks noGrp="1"/>
          </p:cNvSpPr>
          <p:nvPr>
            <p:ph type="sldNum" sz="quarter" idx="12"/>
          </p:nvPr>
        </p:nvSpPr>
        <p:spPr/>
        <p:txBody>
          <a:bodyPr/>
          <a:lstStyle>
            <a:lvl1pPr>
              <a:defRPr/>
            </a:lvl1pPr>
          </a:lstStyle>
          <a:p>
            <a:fld id="{C89CD927-74E3-403C-8376-1B1B70FF1F24}" type="slidenum">
              <a:rPr lang="el-GR"/>
              <a:pPr/>
              <a:t>‹#›</a:t>
            </a:fld>
            <a:endParaRPr lang="el-G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p>
        </p:txBody>
      </p:sp>
      <p:sp>
        <p:nvSpPr>
          <p:cNvPr id="6" name="Footer Placeholder 5"/>
          <p:cNvSpPr>
            <a:spLocks noGrp="1"/>
          </p:cNvSpPr>
          <p:nvPr>
            <p:ph type="ftr" sz="quarter" idx="11"/>
          </p:nvPr>
        </p:nvSpPr>
        <p:spPr/>
        <p:txBody>
          <a:bodyPr/>
          <a:lstStyle>
            <a:lvl1pPr>
              <a:defRPr/>
            </a:lvl1pPr>
          </a:lstStyle>
          <a:p>
            <a:endParaRPr lang="el-GR"/>
          </a:p>
        </p:txBody>
      </p:sp>
      <p:sp>
        <p:nvSpPr>
          <p:cNvPr id="7" name="Slide Number Placeholder 6"/>
          <p:cNvSpPr>
            <a:spLocks noGrp="1"/>
          </p:cNvSpPr>
          <p:nvPr>
            <p:ph type="sldNum" sz="quarter" idx="12"/>
          </p:nvPr>
        </p:nvSpPr>
        <p:spPr/>
        <p:txBody>
          <a:bodyPr/>
          <a:lstStyle>
            <a:lvl1pPr>
              <a:defRPr/>
            </a:lvl1pPr>
          </a:lstStyle>
          <a:p>
            <a:fld id="{0B39136A-4951-49AA-90D7-1588CE48E7C1}" type="slidenum">
              <a:rPr lang="el-GR"/>
              <a:pPr/>
              <a:t>‹#›</a:t>
            </a:fld>
            <a:endParaRPr lang="el-G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2C04CAE5-18F4-4F52-B8C3-119FE04C670B}" type="slidenum">
              <a:rPr lang="el-GR"/>
              <a:pPr/>
              <a:t>‹#›</a:t>
            </a:fld>
            <a:endParaRPr lang="el-G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FA132C4E-71F9-4ED6-B5AB-8980DF24FBBB}"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p>
        </p:txBody>
      </p:sp>
      <p:sp>
        <p:nvSpPr>
          <p:cNvPr id="6" name="Footer Placeholder 5"/>
          <p:cNvSpPr>
            <a:spLocks noGrp="1"/>
          </p:cNvSpPr>
          <p:nvPr>
            <p:ph type="ftr" sz="quarter" idx="11"/>
          </p:nvPr>
        </p:nvSpPr>
        <p:spPr/>
        <p:txBody>
          <a:bodyPr/>
          <a:lstStyle>
            <a:lvl1pPr>
              <a:defRPr/>
            </a:lvl1pPr>
          </a:lstStyle>
          <a:p>
            <a:endParaRPr lang="el-GR"/>
          </a:p>
        </p:txBody>
      </p:sp>
      <p:sp>
        <p:nvSpPr>
          <p:cNvPr id="7" name="Slide Number Placeholder 6"/>
          <p:cNvSpPr>
            <a:spLocks noGrp="1"/>
          </p:cNvSpPr>
          <p:nvPr>
            <p:ph type="sldNum" sz="quarter" idx="12"/>
          </p:nvPr>
        </p:nvSpPr>
        <p:spPr/>
        <p:txBody>
          <a:bodyPr/>
          <a:lstStyle>
            <a:lvl1pPr>
              <a:defRPr/>
            </a:lvl1pPr>
          </a:lstStyle>
          <a:p>
            <a:fld id="{F582D65A-FFF5-4D87-AB4A-984FCB855C64}"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p>
        </p:txBody>
      </p:sp>
      <p:sp>
        <p:nvSpPr>
          <p:cNvPr id="6" name="Footer Placeholder 5"/>
          <p:cNvSpPr>
            <a:spLocks noGrp="1"/>
          </p:cNvSpPr>
          <p:nvPr>
            <p:ph type="ftr" sz="quarter" idx="11"/>
          </p:nvPr>
        </p:nvSpPr>
        <p:spPr/>
        <p:txBody>
          <a:bodyPr/>
          <a:lstStyle>
            <a:lvl1pPr>
              <a:defRPr/>
            </a:lvl1pPr>
          </a:lstStyle>
          <a:p>
            <a:endParaRPr lang="el-GR"/>
          </a:p>
        </p:txBody>
      </p:sp>
      <p:sp>
        <p:nvSpPr>
          <p:cNvPr id="7" name="Slide Number Placeholder 6"/>
          <p:cNvSpPr>
            <a:spLocks noGrp="1"/>
          </p:cNvSpPr>
          <p:nvPr>
            <p:ph type="sldNum" sz="quarter" idx="12"/>
          </p:nvPr>
        </p:nvSpPr>
        <p:spPr/>
        <p:txBody>
          <a:bodyPr/>
          <a:lstStyle>
            <a:lvl1pPr>
              <a:defRPr/>
            </a:lvl1pPr>
          </a:lstStyle>
          <a:p>
            <a:fld id="{77C5FBD0-65A6-4F80-933E-394DAD18B7DF}"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en-US" sz="2400"/>
          </a:p>
        </p:txBody>
      </p:sp>
      <p:sp>
        <p:nvSpPr>
          <p:cNvPr id="1945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1946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en-US" sz="2400"/>
          </a:p>
        </p:txBody>
      </p:sp>
      <p:sp>
        <p:nvSpPr>
          <p:cNvPr id="1946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1946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en-US" sz="2400"/>
          </a:p>
        </p:txBody>
      </p:sp>
      <p:sp>
        <p:nvSpPr>
          <p:cNvPr id="1946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en-US" sz="2400"/>
          </a:p>
        </p:txBody>
      </p:sp>
      <p:sp>
        <p:nvSpPr>
          <p:cNvPr id="1946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19465"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smtClean="0"/>
              <a:t>Click to edit Master title style</a:t>
            </a:r>
          </a:p>
        </p:txBody>
      </p:sp>
      <p:sp>
        <p:nvSpPr>
          <p:cNvPr id="1946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
        <p:nvSpPr>
          <p:cNvPr id="1946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l-GR"/>
          </a:p>
        </p:txBody>
      </p:sp>
      <p:sp>
        <p:nvSpPr>
          <p:cNvPr id="1946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l-GR"/>
          </a:p>
        </p:txBody>
      </p:sp>
      <p:sp>
        <p:nvSpPr>
          <p:cNvPr id="1946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2482BCF7-2F01-4804-B509-51B0CAB3991F}"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62"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21506" name="Group 2"/>
          <p:cNvGrpSpPr>
            <a:grpSpLocks/>
          </p:cNvGrpSpPr>
          <p:nvPr/>
        </p:nvGrpSpPr>
        <p:grpSpPr bwMode="auto">
          <a:xfrm>
            <a:off x="0" y="1422400"/>
            <a:ext cx="9147175" cy="5435600"/>
            <a:chOff x="0" y="896"/>
            <a:chExt cx="5762" cy="3424"/>
          </a:xfrm>
        </p:grpSpPr>
        <p:grpSp>
          <p:nvGrpSpPr>
            <p:cNvPr id="21507" name="Group 3"/>
            <p:cNvGrpSpPr>
              <a:grpSpLocks/>
            </p:cNvGrpSpPr>
            <p:nvPr userDrawn="1"/>
          </p:nvGrpSpPr>
          <p:grpSpPr bwMode="auto">
            <a:xfrm>
              <a:off x="20" y="896"/>
              <a:ext cx="5742" cy="3424"/>
              <a:chOff x="20" y="896"/>
              <a:chExt cx="5742" cy="3424"/>
            </a:xfrm>
          </p:grpSpPr>
          <p:sp>
            <p:nvSpPr>
              <p:cNvPr id="21508"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21509"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21510"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21511"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21512"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21513"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21514"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21515"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21516"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21517"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21518"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21519"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21520"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endParaRPr lang="en-US"/>
              </a:p>
            </p:txBody>
          </p:sp>
        </p:grpSp>
        <p:grpSp>
          <p:nvGrpSpPr>
            <p:cNvPr id="21521" name="Group 17"/>
            <p:cNvGrpSpPr>
              <a:grpSpLocks/>
            </p:cNvGrpSpPr>
            <p:nvPr userDrawn="1"/>
          </p:nvGrpSpPr>
          <p:grpSpPr bwMode="auto">
            <a:xfrm>
              <a:off x="0" y="2291"/>
              <a:ext cx="1385" cy="1702"/>
              <a:chOff x="0" y="2291"/>
              <a:chExt cx="1385" cy="1702"/>
            </a:xfrm>
          </p:grpSpPr>
          <p:sp>
            <p:nvSpPr>
              <p:cNvPr id="21522" name="Rectangle 18"/>
              <p:cNvSpPr>
                <a:spLocks noChangeArrowheads="1"/>
              </p:cNvSpPr>
              <p:nvPr userDrawn="1"/>
            </p:nvSpPr>
            <p:spPr bwMode="ltGray">
              <a:xfrm rot="6798887">
                <a:off x="62" y="3883"/>
                <a:ext cx="75" cy="12"/>
              </a:xfrm>
              <a:prstGeom prst="rect">
                <a:avLst/>
              </a:prstGeom>
              <a:solidFill>
                <a:schemeClr val="bg2"/>
              </a:solidFill>
              <a:ln w="9525">
                <a:noFill/>
                <a:miter lim="800000"/>
                <a:headEnd/>
                <a:tailEnd/>
              </a:ln>
              <a:effectLst/>
            </p:spPr>
            <p:txBody>
              <a:bodyPr wrap="none" anchor="ctr"/>
              <a:lstStyle/>
              <a:p>
                <a:endParaRPr lang="en-US"/>
              </a:p>
            </p:txBody>
          </p:sp>
          <p:sp>
            <p:nvSpPr>
              <p:cNvPr id="21523"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endParaRPr lang="en-US"/>
              </a:p>
            </p:txBody>
          </p:sp>
          <p:sp>
            <p:nvSpPr>
              <p:cNvPr id="21524" name="Rectangle 20"/>
              <p:cNvSpPr>
                <a:spLocks noChangeArrowheads="1"/>
              </p:cNvSpPr>
              <p:nvPr userDrawn="1"/>
            </p:nvSpPr>
            <p:spPr bwMode="ltGray">
              <a:xfrm rot="6798887">
                <a:off x="6" y="3875"/>
                <a:ext cx="75" cy="12"/>
              </a:xfrm>
              <a:prstGeom prst="rect">
                <a:avLst/>
              </a:prstGeom>
              <a:solidFill>
                <a:schemeClr val="bg2"/>
              </a:solidFill>
              <a:ln w="9525">
                <a:noFill/>
                <a:miter lim="800000"/>
                <a:headEnd/>
                <a:tailEnd/>
              </a:ln>
              <a:effectLst/>
            </p:spPr>
            <p:txBody>
              <a:bodyPr wrap="none" anchor="ctr"/>
              <a:lstStyle/>
              <a:p>
                <a:endParaRPr lang="en-US"/>
              </a:p>
            </p:txBody>
          </p:sp>
          <p:sp>
            <p:nvSpPr>
              <p:cNvPr id="21525"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endParaRPr lang="en-US"/>
              </a:p>
            </p:txBody>
          </p:sp>
          <p:sp>
            <p:nvSpPr>
              <p:cNvPr id="21526" name="Rectangle 22"/>
              <p:cNvSpPr>
                <a:spLocks noChangeArrowheads="1"/>
              </p:cNvSpPr>
              <p:nvPr userDrawn="1"/>
            </p:nvSpPr>
            <p:spPr bwMode="ltGray">
              <a:xfrm rot="5999912">
                <a:off x="182" y="3889"/>
                <a:ext cx="69" cy="12"/>
              </a:xfrm>
              <a:prstGeom prst="rect">
                <a:avLst/>
              </a:prstGeom>
              <a:solidFill>
                <a:schemeClr val="bg2"/>
              </a:solidFill>
              <a:ln w="9525">
                <a:noFill/>
                <a:miter lim="800000"/>
                <a:headEnd/>
                <a:tailEnd/>
              </a:ln>
              <a:effectLst/>
            </p:spPr>
            <p:txBody>
              <a:bodyPr wrap="none" anchor="ctr"/>
              <a:lstStyle/>
              <a:p>
                <a:endParaRPr lang="en-US"/>
              </a:p>
            </p:txBody>
          </p:sp>
          <p:sp>
            <p:nvSpPr>
              <p:cNvPr id="21527" name="Rectangle 23"/>
              <p:cNvSpPr>
                <a:spLocks noChangeArrowheads="1"/>
              </p:cNvSpPr>
              <p:nvPr userDrawn="1"/>
            </p:nvSpPr>
            <p:spPr bwMode="ltGray">
              <a:xfrm rot="6250138">
                <a:off x="152" y="3888"/>
                <a:ext cx="69" cy="12"/>
              </a:xfrm>
              <a:prstGeom prst="rect">
                <a:avLst/>
              </a:prstGeom>
              <a:solidFill>
                <a:schemeClr val="bg2"/>
              </a:solidFill>
              <a:ln w="9525">
                <a:noFill/>
                <a:miter lim="800000"/>
                <a:headEnd/>
                <a:tailEnd/>
              </a:ln>
              <a:effectLst/>
            </p:spPr>
            <p:txBody>
              <a:bodyPr wrap="none" anchor="ctr"/>
              <a:lstStyle/>
              <a:p>
                <a:endParaRPr lang="en-US"/>
              </a:p>
            </p:txBody>
          </p:sp>
          <p:sp>
            <p:nvSpPr>
              <p:cNvPr id="21528"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endParaRPr lang="en-US"/>
              </a:p>
            </p:txBody>
          </p:sp>
          <p:sp>
            <p:nvSpPr>
              <p:cNvPr id="21529" name="Rectangle 25"/>
              <p:cNvSpPr>
                <a:spLocks noChangeArrowheads="1"/>
              </p:cNvSpPr>
              <p:nvPr userDrawn="1"/>
            </p:nvSpPr>
            <p:spPr bwMode="ltGray">
              <a:xfrm rot="5380717">
                <a:off x="363" y="3869"/>
                <a:ext cx="69" cy="12"/>
              </a:xfrm>
              <a:prstGeom prst="rect">
                <a:avLst/>
              </a:prstGeom>
              <a:solidFill>
                <a:schemeClr val="bg2"/>
              </a:solidFill>
              <a:ln w="9525">
                <a:noFill/>
                <a:miter lim="800000"/>
                <a:headEnd/>
                <a:tailEnd/>
              </a:ln>
              <a:effectLst/>
            </p:spPr>
            <p:txBody>
              <a:bodyPr wrap="none" anchor="ctr"/>
              <a:lstStyle/>
              <a:p>
                <a:endParaRPr lang="en-US"/>
              </a:p>
            </p:txBody>
          </p:sp>
          <p:sp>
            <p:nvSpPr>
              <p:cNvPr id="21530" name="Rectangle 26"/>
              <p:cNvSpPr>
                <a:spLocks noChangeArrowheads="1"/>
              </p:cNvSpPr>
              <p:nvPr userDrawn="1"/>
            </p:nvSpPr>
            <p:spPr bwMode="ltGray">
              <a:xfrm rot="5380717">
                <a:off x="332" y="3872"/>
                <a:ext cx="69" cy="12"/>
              </a:xfrm>
              <a:prstGeom prst="rect">
                <a:avLst/>
              </a:prstGeom>
              <a:solidFill>
                <a:schemeClr val="bg2"/>
              </a:solidFill>
              <a:ln w="9525">
                <a:noFill/>
                <a:miter lim="800000"/>
                <a:headEnd/>
                <a:tailEnd/>
              </a:ln>
              <a:effectLst/>
            </p:spPr>
            <p:txBody>
              <a:bodyPr wrap="none" anchor="ctr"/>
              <a:lstStyle/>
              <a:p>
                <a:endParaRPr lang="en-US"/>
              </a:p>
            </p:txBody>
          </p:sp>
          <p:sp>
            <p:nvSpPr>
              <p:cNvPr id="21531" name="Rectangle 27"/>
              <p:cNvSpPr>
                <a:spLocks noChangeArrowheads="1"/>
              </p:cNvSpPr>
              <p:nvPr userDrawn="1"/>
            </p:nvSpPr>
            <p:spPr bwMode="ltGray">
              <a:xfrm rot="5583200">
                <a:off x="302" y="3877"/>
                <a:ext cx="69" cy="12"/>
              </a:xfrm>
              <a:prstGeom prst="rect">
                <a:avLst/>
              </a:prstGeom>
              <a:solidFill>
                <a:schemeClr val="bg2"/>
              </a:solidFill>
              <a:ln w="9525">
                <a:noFill/>
                <a:miter lim="800000"/>
                <a:headEnd/>
                <a:tailEnd/>
              </a:ln>
              <a:effectLst/>
            </p:spPr>
            <p:txBody>
              <a:bodyPr wrap="none" anchor="ctr"/>
              <a:lstStyle/>
              <a:p>
                <a:endParaRPr lang="en-US"/>
              </a:p>
            </p:txBody>
          </p:sp>
          <p:sp>
            <p:nvSpPr>
              <p:cNvPr id="21532" name="Rectangle 28"/>
              <p:cNvSpPr>
                <a:spLocks noChangeArrowheads="1"/>
              </p:cNvSpPr>
              <p:nvPr userDrawn="1"/>
            </p:nvSpPr>
            <p:spPr bwMode="ltGray">
              <a:xfrm rot="5737625">
                <a:off x="270" y="3882"/>
                <a:ext cx="69" cy="12"/>
              </a:xfrm>
              <a:prstGeom prst="rect">
                <a:avLst/>
              </a:prstGeom>
              <a:solidFill>
                <a:schemeClr val="bg2"/>
              </a:solidFill>
              <a:ln w="9525">
                <a:noFill/>
                <a:miter lim="800000"/>
                <a:headEnd/>
                <a:tailEnd/>
              </a:ln>
              <a:effectLst/>
            </p:spPr>
            <p:txBody>
              <a:bodyPr wrap="none" anchor="ctr"/>
              <a:lstStyle/>
              <a:p>
                <a:endParaRPr lang="en-US"/>
              </a:p>
            </p:txBody>
          </p:sp>
          <p:sp>
            <p:nvSpPr>
              <p:cNvPr id="21533" name="Rectangle 29"/>
              <p:cNvSpPr>
                <a:spLocks noChangeArrowheads="1"/>
              </p:cNvSpPr>
              <p:nvPr userDrawn="1"/>
            </p:nvSpPr>
            <p:spPr bwMode="ltGray">
              <a:xfrm rot="4715477">
                <a:off x="516" y="3829"/>
                <a:ext cx="63" cy="12"/>
              </a:xfrm>
              <a:prstGeom prst="rect">
                <a:avLst/>
              </a:prstGeom>
              <a:solidFill>
                <a:schemeClr val="bg2"/>
              </a:solidFill>
              <a:ln w="9525">
                <a:noFill/>
                <a:miter lim="800000"/>
                <a:headEnd/>
                <a:tailEnd/>
              </a:ln>
              <a:effectLst/>
            </p:spPr>
            <p:txBody>
              <a:bodyPr wrap="none" anchor="ctr"/>
              <a:lstStyle/>
              <a:p>
                <a:endParaRPr lang="en-US"/>
              </a:p>
            </p:txBody>
          </p:sp>
          <p:sp>
            <p:nvSpPr>
              <p:cNvPr id="21534"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endParaRPr lang="en-US"/>
              </a:p>
            </p:txBody>
          </p:sp>
          <p:sp>
            <p:nvSpPr>
              <p:cNvPr id="21535"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endParaRPr lang="en-US"/>
              </a:p>
            </p:txBody>
          </p:sp>
          <p:sp>
            <p:nvSpPr>
              <p:cNvPr id="21536" name="Rectangle 32"/>
              <p:cNvSpPr>
                <a:spLocks noChangeArrowheads="1"/>
              </p:cNvSpPr>
              <p:nvPr userDrawn="1"/>
            </p:nvSpPr>
            <p:spPr bwMode="ltGray">
              <a:xfrm rot="5041352">
                <a:off x="426" y="3851"/>
                <a:ext cx="63" cy="12"/>
              </a:xfrm>
              <a:prstGeom prst="rect">
                <a:avLst/>
              </a:prstGeom>
              <a:solidFill>
                <a:schemeClr val="bg2"/>
              </a:solidFill>
              <a:ln w="9525">
                <a:noFill/>
                <a:miter lim="800000"/>
                <a:headEnd/>
                <a:tailEnd/>
              </a:ln>
              <a:effectLst/>
            </p:spPr>
            <p:txBody>
              <a:bodyPr wrap="none" anchor="ctr"/>
              <a:lstStyle/>
              <a:p>
                <a:endParaRPr lang="en-US"/>
              </a:p>
            </p:txBody>
          </p:sp>
          <p:sp>
            <p:nvSpPr>
              <p:cNvPr id="21537"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endParaRPr lang="en-US"/>
              </a:p>
            </p:txBody>
          </p:sp>
          <p:sp>
            <p:nvSpPr>
              <p:cNvPr id="21538"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endParaRPr lang="en-US"/>
              </a:p>
            </p:txBody>
          </p:sp>
          <p:sp>
            <p:nvSpPr>
              <p:cNvPr id="21539" name="Rectangle 35"/>
              <p:cNvSpPr>
                <a:spLocks noChangeArrowheads="1"/>
              </p:cNvSpPr>
              <p:nvPr userDrawn="1"/>
            </p:nvSpPr>
            <p:spPr bwMode="ltGray">
              <a:xfrm rot="4104184">
                <a:off x="605" y="3791"/>
                <a:ext cx="63" cy="12"/>
              </a:xfrm>
              <a:prstGeom prst="rect">
                <a:avLst/>
              </a:prstGeom>
              <a:solidFill>
                <a:schemeClr val="bg2"/>
              </a:solidFill>
              <a:ln w="9525">
                <a:noFill/>
                <a:miter lim="800000"/>
                <a:headEnd/>
                <a:tailEnd/>
              </a:ln>
              <a:effectLst/>
            </p:spPr>
            <p:txBody>
              <a:bodyPr wrap="none" anchor="ctr"/>
              <a:lstStyle/>
              <a:p>
                <a:endParaRPr lang="en-US"/>
              </a:p>
            </p:txBody>
          </p:sp>
          <p:sp>
            <p:nvSpPr>
              <p:cNvPr id="21540"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endParaRPr lang="en-US"/>
              </a:p>
            </p:txBody>
          </p:sp>
          <p:sp>
            <p:nvSpPr>
              <p:cNvPr id="21541" name="Rectangle 37"/>
              <p:cNvSpPr>
                <a:spLocks noChangeArrowheads="1"/>
              </p:cNvSpPr>
              <p:nvPr userDrawn="1"/>
            </p:nvSpPr>
            <p:spPr bwMode="ltGray">
              <a:xfrm rot="3368036">
                <a:off x="799" y="3683"/>
                <a:ext cx="63" cy="12"/>
              </a:xfrm>
              <a:prstGeom prst="rect">
                <a:avLst/>
              </a:prstGeom>
              <a:solidFill>
                <a:schemeClr val="bg2"/>
              </a:solidFill>
              <a:ln w="9525">
                <a:noFill/>
                <a:miter lim="800000"/>
                <a:headEnd/>
                <a:tailEnd/>
              </a:ln>
              <a:effectLst/>
            </p:spPr>
            <p:txBody>
              <a:bodyPr wrap="none" anchor="ctr"/>
              <a:lstStyle/>
              <a:p>
                <a:endParaRPr lang="en-US"/>
              </a:p>
            </p:txBody>
          </p:sp>
          <p:sp>
            <p:nvSpPr>
              <p:cNvPr id="21542" name="Rectangle 38"/>
              <p:cNvSpPr>
                <a:spLocks noChangeArrowheads="1"/>
              </p:cNvSpPr>
              <p:nvPr userDrawn="1"/>
            </p:nvSpPr>
            <p:spPr bwMode="ltGray">
              <a:xfrm rot="3368036">
                <a:off x="772" y="3699"/>
                <a:ext cx="63" cy="12"/>
              </a:xfrm>
              <a:prstGeom prst="rect">
                <a:avLst/>
              </a:prstGeom>
              <a:solidFill>
                <a:schemeClr val="bg2"/>
              </a:solidFill>
              <a:ln w="9525">
                <a:noFill/>
                <a:miter lim="800000"/>
                <a:headEnd/>
                <a:tailEnd/>
              </a:ln>
              <a:effectLst/>
            </p:spPr>
            <p:txBody>
              <a:bodyPr wrap="none" anchor="ctr"/>
              <a:lstStyle/>
              <a:p>
                <a:endParaRPr lang="en-US"/>
              </a:p>
            </p:txBody>
          </p:sp>
          <p:sp>
            <p:nvSpPr>
              <p:cNvPr id="21543" name="Rectangle 39"/>
              <p:cNvSpPr>
                <a:spLocks noChangeArrowheads="1"/>
              </p:cNvSpPr>
              <p:nvPr userDrawn="1"/>
            </p:nvSpPr>
            <p:spPr bwMode="ltGray">
              <a:xfrm rot="3368036">
                <a:off x="745" y="3717"/>
                <a:ext cx="63" cy="12"/>
              </a:xfrm>
              <a:prstGeom prst="rect">
                <a:avLst/>
              </a:prstGeom>
              <a:solidFill>
                <a:schemeClr val="bg2"/>
              </a:solidFill>
              <a:ln w="9525">
                <a:noFill/>
                <a:miter lim="800000"/>
                <a:headEnd/>
                <a:tailEnd/>
              </a:ln>
              <a:effectLst/>
            </p:spPr>
            <p:txBody>
              <a:bodyPr wrap="none" anchor="ctr"/>
              <a:lstStyle/>
              <a:p>
                <a:endParaRPr lang="en-US"/>
              </a:p>
            </p:txBody>
          </p:sp>
          <p:sp>
            <p:nvSpPr>
              <p:cNvPr id="21544"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endParaRPr lang="en-US"/>
              </a:p>
            </p:txBody>
          </p:sp>
          <p:sp>
            <p:nvSpPr>
              <p:cNvPr id="21545"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endParaRPr lang="en-US"/>
              </a:p>
            </p:txBody>
          </p:sp>
          <p:sp>
            <p:nvSpPr>
              <p:cNvPr id="21546"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endParaRPr lang="en-US"/>
              </a:p>
            </p:txBody>
          </p:sp>
          <p:sp>
            <p:nvSpPr>
              <p:cNvPr id="21547"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endParaRPr lang="en-US"/>
              </a:p>
            </p:txBody>
          </p:sp>
          <p:sp>
            <p:nvSpPr>
              <p:cNvPr id="21548"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endParaRPr lang="en-US"/>
              </a:p>
            </p:txBody>
          </p:sp>
          <p:sp>
            <p:nvSpPr>
              <p:cNvPr id="21549"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endParaRPr lang="en-US"/>
              </a:p>
            </p:txBody>
          </p:sp>
          <p:sp>
            <p:nvSpPr>
              <p:cNvPr id="21550"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endParaRPr lang="en-US"/>
              </a:p>
            </p:txBody>
          </p:sp>
          <p:sp>
            <p:nvSpPr>
              <p:cNvPr id="21551"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endParaRPr lang="en-US"/>
              </a:p>
            </p:txBody>
          </p:sp>
          <p:sp>
            <p:nvSpPr>
              <p:cNvPr id="21552"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endParaRPr lang="en-US"/>
              </a:p>
            </p:txBody>
          </p:sp>
          <p:sp>
            <p:nvSpPr>
              <p:cNvPr id="21553"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endParaRPr lang="en-US"/>
              </a:p>
            </p:txBody>
          </p:sp>
          <p:sp>
            <p:nvSpPr>
              <p:cNvPr id="21554"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endParaRPr lang="en-US"/>
              </a:p>
            </p:txBody>
          </p:sp>
          <p:sp>
            <p:nvSpPr>
              <p:cNvPr id="21555"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endParaRPr lang="en-US"/>
              </a:p>
            </p:txBody>
          </p:sp>
          <p:sp>
            <p:nvSpPr>
              <p:cNvPr id="21556"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endParaRPr lang="en-US"/>
              </a:p>
            </p:txBody>
          </p:sp>
          <p:sp>
            <p:nvSpPr>
              <p:cNvPr id="21557"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endParaRPr lang="en-US"/>
              </a:p>
            </p:txBody>
          </p:sp>
          <p:sp>
            <p:nvSpPr>
              <p:cNvPr id="21558"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endParaRPr lang="en-US"/>
              </a:p>
            </p:txBody>
          </p:sp>
          <p:sp>
            <p:nvSpPr>
              <p:cNvPr id="21559"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endParaRPr lang="en-US"/>
              </a:p>
            </p:txBody>
          </p:sp>
          <p:sp>
            <p:nvSpPr>
              <p:cNvPr id="21560"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endParaRPr lang="en-US"/>
              </a:p>
            </p:txBody>
          </p:sp>
          <p:sp>
            <p:nvSpPr>
              <p:cNvPr id="21561"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endParaRPr lang="en-US"/>
              </a:p>
            </p:txBody>
          </p:sp>
          <p:sp>
            <p:nvSpPr>
              <p:cNvPr id="21562"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endParaRPr lang="en-US"/>
              </a:p>
            </p:txBody>
          </p:sp>
          <p:sp>
            <p:nvSpPr>
              <p:cNvPr id="21563"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endParaRPr lang="en-US"/>
              </a:p>
            </p:txBody>
          </p:sp>
          <p:sp>
            <p:nvSpPr>
              <p:cNvPr id="21564"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endParaRPr lang="en-US"/>
              </a:p>
            </p:txBody>
          </p:sp>
          <p:sp>
            <p:nvSpPr>
              <p:cNvPr id="21565"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endParaRPr lang="en-US"/>
              </a:p>
            </p:txBody>
          </p:sp>
          <p:sp>
            <p:nvSpPr>
              <p:cNvPr id="21566"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endParaRPr lang="en-US"/>
              </a:p>
            </p:txBody>
          </p:sp>
          <p:sp>
            <p:nvSpPr>
              <p:cNvPr id="21567"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endParaRPr lang="en-US"/>
              </a:p>
            </p:txBody>
          </p:sp>
          <p:sp>
            <p:nvSpPr>
              <p:cNvPr id="21568"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endParaRPr lang="en-US"/>
              </a:p>
            </p:txBody>
          </p:sp>
          <p:sp>
            <p:nvSpPr>
              <p:cNvPr id="21569"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endParaRPr lang="en-US"/>
              </a:p>
            </p:txBody>
          </p:sp>
          <p:sp>
            <p:nvSpPr>
              <p:cNvPr id="21570"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endParaRPr lang="en-US"/>
              </a:p>
            </p:txBody>
          </p:sp>
          <p:sp>
            <p:nvSpPr>
              <p:cNvPr id="21571"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endParaRPr lang="en-US"/>
              </a:p>
            </p:txBody>
          </p:sp>
          <p:sp>
            <p:nvSpPr>
              <p:cNvPr id="21572"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endParaRPr lang="en-US"/>
              </a:p>
            </p:txBody>
          </p:sp>
          <p:sp>
            <p:nvSpPr>
              <p:cNvPr id="21573"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endParaRPr lang="en-US"/>
              </a:p>
            </p:txBody>
          </p:sp>
          <p:sp>
            <p:nvSpPr>
              <p:cNvPr id="21574"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endParaRPr lang="en-US"/>
              </a:p>
            </p:txBody>
          </p:sp>
          <p:sp>
            <p:nvSpPr>
              <p:cNvPr id="21575"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endParaRPr lang="en-US"/>
              </a:p>
            </p:txBody>
          </p:sp>
          <p:sp>
            <p:nvSpPr>
              <p:cNvPr id="21576"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endParaRPr lang="en-US"/>
              </a:p>
            </p:txBody>
          </p:sp>
          <p:sp>
            <p:nvSpPr>
              <p:cNvPr id="21577"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endParaRPr lang="en-US"/>
              </a:p>
            </p:txBody>
          </p:sp>
          <p:sp>
            <p:nvSpPr>
              <p:cNvPr id="21578"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endParaRPr lang="en-US"/>
              </a:p>
            </p:txBody>
          </p:sp>
          <p:sp>
            <p:nvSpPr>
              <p:cNvPr id="21579"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endParaRPr lang="en-US"/>
              </a:p>
            </p:txBody>
          </p:sp>
          <p:sp>
            <p:nvSpPr>
              <p:cNvPr id="21580"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endParaRPr lang="en-US"/>
              </a:p>
            </p:txBody>
          </p:sp>
          <p:sp>
            <p:nvSpPr>
              <p:cNvPr id="21581"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endParaRPr lang="en-US"/>
              </a:p>
            </p:txBody>
          </p:sp>
          <p:sp>
            <p:nvSpPr>
              <p:cNvPr id="21582"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endParaRPr lang="en-US"/>
              </a:p>
            </p:txBody>
          </p:sp>
          <p:sp>
            <p:nvSpPr>
              <p:cNvPr id="21583"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endParaRPr lang="en-US"/>
              </a:p>
            </p:txBody>
          </p:sp>
          <p:sp>
            <p:nvSpPr>
              <p:cNvPr id="21584"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endParaRPr lang="en-US"/>
              </a:p>
            </p:txBody>
          </p:sp>
          <p:sp>
            <p:nvSpPr>
              <p:cNvPr id="21585"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endParaRPr lang="en-US"/>
              </a:p>
            </p:txBody>
          </p:sp>
          <p:sp>
            <p:nvSpPr>
              <p:cNvPr id="21586"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endParaRPr lang="en-US"/>
              </a:p>
            </p:txBody>
          </p:sp>
          <p:sp>
            <p:nvSpPr>
              <p:cNvPr id="21587"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endParaRPr lang="en-US"/>
              </a:p>
            </p:txBody>
          </p:sp>
          <p:sp>
            <p:nvSpPr>
              <p:cNvPr id="21588" name="Rectangle 84"/>
              <p:cNvSpPr>
                <a:spLocks noChangeArrowheads="1"/>
              </p:cNvSpPr>
              <p:nvPr userDrawn="1"/>
            </p:nvSpPr>
            <p:spPr bwMode="ltGray">
              <a:xfrm rot="-2957028">
                <a:off x="907" y="2473"/>
                <a:ext cx="81" cy="12"/>
              </a:xfrm>
              <a:prstGeom prst="rect">
                <a:avLst/>
              </a:prstGeom>
              <a:solidFill>
                <a:schemeClr val="bg2"/>
              </a:solidFill>
              <a:ln w="9525">
                <a:noFill/>
                <a:miter lim="800000"/>
                <a:headEnd/>
                <a:tailEnd/>
              </a:ln>
              <a:effectLst/>
            </p:spPr>
            <p:txBody>
              <a:bodyPr wrap="none" anchor="ctr"/>
              <a:lstStyle/>
              <a:p>
                <a:endParaRPr lang="en-US"/>
              </a:p>
            </p:txBody>
          </p:sp>
          <p:sp>
            <p:nvSpPr>
              <p:cNvPr id="21589"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endParaRPr lang="en-US"/>
              </a:p>
            </p:txBody>
          </p:sp>
          <p:sp>
            <p:nvSpPr>
              <p:cNvPr id="21590"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endParaRPr lang="en-US"/>
              </a:p>
            </p:txBody>
          </p:sp>
          <p:sp>
            <p:nvSpPr>
              <p:cNvPr id="21591"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endParaRPr lang="en-US"/>
              </a:p>
            </p:txBody>
          </p:sp>
          <p:sp>
            <p:nvSpPr>
              <p:cNvPr id="21592"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endParaRPr lang="en-US"/>
              </a:p>
            </p:txBody>
          </p:sp>
          <p:sp>
            <p:nvSpPr>
              <p:cNvPr id="21593"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endParaRPr lang="en-US"/>
              </a:p>
            </p:txBody>
          </p:sp>
          <p:sp>
            <p:nvSpPr>
              <p:cNvPr id="21594" name="Rectangle 90"/>
              <p:cNvSpPr>
                <a:spLocks noChangeArrowheads="1"/>
              </p:cNvSpPr>
              <p:nvPr userDrawn="1"/>
            </p:nvSpPr>
            <p:spPr bwMode="ltGray">
              <a:xfrm rot="-3514633">
                <a:off x="837" y="2441"/>
                <a:ext cx="81" cy="12"/>
              </a:xfrm>
              <a:prstGeom prst="rect">
                <a:avLst/>
              </a:prstGeom>
              <a:solidFill>
                <a:schemeClr val="bg2"/>
              </a:solidFill>
              <a:ln w="9525">
                <a:noFill/>
                <a:miter lim="800000"/>
                <a:headEnd/>
                <a:tailEnd/>
              </a:ln>
              <a:effectLst/>
            </p:spPr>
            <p:txBody>
              <a:bodyPr wrap="none" anchor="ctr"/>
              <a:lstStyle/>
              <a:p>
                <a:endParaRPr lang="en-US"/>
              </a:p>
            </p:txBody>
          </p:sp>
          <p:sp>
            <p:nvSpPr>
              <p:cNvPr id="21595" name="Rectangle 91"/>
              <p:cNvSpPr>
                <a:spLocks noChangeArrowheads="1"/>
              </p:cNvSpPr>
              <p:nvPr userDrawn="1"/>
            </p:nvSpPr>
            <p:spPr bwMode="ltGray">
              <a:xfrm rot="-3220799">
                <a:off x="862" y="2453"/>
                <a:ext cx="81" cy="12"/>
              </a:xfrm>
              <a:prstGeom prst="rect">
                <a:avLst/>
              </a:prstGeom>
              <a:solidFill>
                <a:schemeClr val="bg2"/>
              </a:solidFill>
              <a:ln w="9525">
                <a:noFill/>
                <a:miter lim="800000"/>
                <a:headEnd/>
                <a:tailEnd/>
              </a:ln>
              <a:effectLst/>
            </p:spPr>
            <p:txBody>
              <a:bodyPr wrap="none" anchor="ctr"/>
              <a:lstStyle/>
              <a:p>
                <a:endParaRPr lang="en-US"/>
              </a:p>
            </p:txBody>
          </p:sp>
          <p:sp>
            <p:nvSpPr>
              <p:cNvPr id="21596"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endParaRPr lang="en-US"/>
              </a:p>
            </p:txBody>
          </p:sp>
          <p:sp>
            <p:nvSpPr>
              <p:cNvPr id="21597"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endParaRPr lang="en-US"/>
              </a:p>
            </p:txBody>
          </p:sp>
          <p:sp>
            <p:nvSpPr>
              <p:cNvPr id="21598" name="Rectangle 94"/>
              <p:cNvSpPr>
                <a:spLocks noChangeArrowheads="1"/>
              </p:cNvSpPr>
              <p:nvPr userDrawn="1"/>
            </p:nvSpPr>
            <p:spPr bwMode="ltGray">
              <a:xfrm rot="-4250359">
                <a:off x="707" y="2407"/>
                <a:ext cx="75" cy="12"/>
              </a:xfrm>
              <a:prstGeom prst="rect">
                <a:avLst/>
              </a:prstGeom>
              <a:solidFill>
                <a:schemeClr val="bg2"/>
              </a:solidFill>
              <a:ln w="9525">
                <a:noFill/>
                <a:miter lim="800000"/>
                <a:headEnd/>
                <a:tailEnd/>
              </a:ln>
              <a:effectLst/>
            </p:spPr>
            <p:txBody>
              <a:bodyPr wrap="none" anchor="ctr"/>
              <a:lstStyle/>
              <a:p>
                <a:endParaRPr lang="en-US"/>
              </a:p>
            </p:txBody>
          </p:sp>
          <p:sp>
            <p:nvSpPr>
              <p:cNvPr id="21599" name="Rectangle 95"/>
              <p:cNvSpPr>
                <a:spLocks noChangeArrowheads="1"/>
              </p:cNvSpPr>
              <p:nvPr userDrawn="1"/>
            </p:nvSpPr>
            <p:spPr bwMode="ltGray">
              <a:xfrm rot="-3989246">
                <a:off x="737" y="2411"/>
                <a:ext cx="75" cy="12"/>
              </a:xfrm>
              <a:prstGeom prst="rect">
                <a:avLst/>
              </a:prstGeom>
              <a:solidFill>
                <a:schemeClr val="bg2"/>
              </a:solidFill>
              <a:ln w="9525">
                <a:noFill/>
                <a:miter lim="800000"/>
                <a:headEnd/>
                <a:tailEnd/>
              </a:ln>
              <a:effectLst/>
            </p:spPr>
            <p:txBody>
              <a:bodyPr wrap="none" anchor="ctr"/>
              <a:lstStyle/>
              <a:p>
                <a:endParaRPr lang="en-US"/>
              </a:p>
            </p:txBody>
          </p:sp>
          <p:sp>
            <p:nvSpPr>
              <p:cNvPr id="21600" name="Rectangle 96"/>
              <p:cNvSpPr>
                <a:spLocks noChangeArrowheads="1"/>
              </p:cNvSpPr>
              <p:nvPr userDrawn="1"/>
            </p:nvSpPr>
            <p:spPr bwMode="ltGray">
              <a:xfrm rot="-4862215">
                <a:off x="503" y="2395"/>
                <a:ext cx="69" cy="12"/>
              </a:xfrm>
              <a:prstGeom prst="rect">
                <a:avLst/>
              </a:prstGeom>
              <a:solidFill>
                <a:schemeClr val="bg2"/>
              </a:solidFill>
              <a:ln w="9525">
                <a:noFill/>
                <a:miter lim="800000"/>
                <a:headEnd/>
                <a:tailEnd/>
              </a:ln>
              <a:effectLst/>
            </p:spPr>
            <p:txBody>
              <a:bodyPr wrap="none" anchor="ctr"/>
              <a:lstStyle/>
              <a:p>
                <a:endParaRPr lang="en-US"/>
              </a:p>
            </p:txBody>
          </p:sp>
          <p:sp>
            <p:nvSpPr>
              <p:cNvPr id="21601" name="Rectangle 97"/>
              <p:cNvSpPr>
                <a:spLocks noChangeArrowheads="1"/>
              </p:cNvSpPr>
              <p:nvPr userDrawn="1"/>
            </p:nvSpPr>
            <p:spPr bwMode="ltGray">
              <a:xfrm rot="-4673370">
                <a:off x="533" y="2393"/>
                <a:ext cx="75" cy="12"/>
              </a:xfrm>
              <a:prstGeom prst="rect">
                <a:avLst/>
              </a:prstGeom>
              <a:solidFill>
                <a:schemeClr val="bg2"/>
              </a:solidFill>
              <a:ln w="9525">
                <a:noFill/>
                <a:miter lim="800000"/>
                <a:headEnd/>
                <a:tailEnd/>
              </a:ln>
              <a:effectLst/>
            </p:spPr>
            <p:txBody>
              <a:bodyPr wrap="none" anchor="ctr"/>
              <a:lstStyle/>
              <a:p>
                <a:endParaRPr lang="en-US"/>
              </a:p>
            </p:txBody>
          </p:sp>
          <p:sp>
            <p:nvSpPr>
              <p:cNvPr id="21602"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endParaRPr lang="en-US"/>
              </a:p>
            </p:txBody>
          </p:sp>
          <p:sp>
            <p:nvSpPr>
              <p:cNvPr id="21603" name="Rectangle 99"/>
              <p:cNvSpPr>
                <a:spLocks noChangeArrowheads="1"/>
              </p:cNvSpPr>
              <p:nvPr userDrawn="1"/>
            </p:nvSpPr>
            <p:spPr bwMode="ltGray">
              <a:xfrm rot="-4580623">
                <a:off x="594" y="2391"/>
                <a:ext cx="75" cy="12"/>
              </a:xfrm>
              <a:prstGeom prst="rect">
                <a:avLst/>
              </a:prstGeom>
              <a:solidFill>
                <a:schemeClr val="bg2"/>
              </a:solidFill>
              <a:ln w="9525">
                <a:noFill/>
                <a:miter lim="800000"/>
                <a:headEnd/>
                <a:tailEnd/>
              </a:ln>
              <a:effectLst/>
            </p:spPr>
            <p:txBody>
              <a:bodyPr wrap="none" anchor="ctr"/>
              <a:lstStyle/>
              <a:p>
                <a:endParaRPr lang="en-US"/>
              </a:p>
            </p:txBody>
          </p:sp>
          <p:sp>
            <p:nvSpPr>
              <p:cNvPr id="21604"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endParaRPr lang="en-US"/>
              </a:p>
            </p:txBody>
          </p:sp>
          <p:sp>
            <p:nvSpPr>
              <p:cNvPr id="21605" name="Rectangle 101"/>
              <p:cNvSpPr>
                <a:spLocks noChangeArrowheads="1"/>
              </p:cNvSpPr>
              <p:nvPr userDrawn="1"/>
            </p:nvSpPr>
            <p:spPr bwMode="ltGray">
              <a:xfrm rot="-5360484">
                <a:off x="385" y="2409"/>
                <a:ext cx="69" cy="12"/>
              </a:xfrm>
              <a:prstGeom prst="rect">
                <a:avLst/>
              </a:prstGeom>
              <a:solidFill>
                <a:schemeClr val="bg2"/>
              </a:solidFill>
              <a:ln w="9525">
                <a:noFill/>
                <a:miter lim="800000"/>
                <a:headEnd/>
                <a:tailEnd/>
              </a:ln>
              <a:effectLst/>
            </p:spPr>
            <p:txBody>
              <a:bodyPr wrap="none" anchor="ctr"/>
              <a:lstStyle/>
              <a:p>
                <a:endParaRPr lang="en-US"/>
              </a:p>
            </p:txBody>
          </p:sp>
          <p:sp>
            <p:nvSpPr>
              <p:cNvPr id="21606" name="Rectangle 102"/>
              <p:cNvSpPr>
                <a:spLocks noChangeArrowheads="1"/>
              </p:cNvSpPr>
              <p:nvPr userDrawn="1"/>
            </p:nvSpPr>
            <p:spPr bwMode="ltGray">
              <a:xfrm rot="-5288939">
                <a:off x="418" y="2405"/>
                <a:ext cx="69" cy="12"/>
              </a:xfrm>
              <a:prstGeom prst="rect">
                <a:avLst/>
              </a:prstGeom>
              <a:solidFill>
                <a:schemeClr val="bg2"/>
              </a:solidFill>
              <a:ln w="9525">
                <a:noFill/>
                <a:miter lim="800000"/>
                <a:headEnd/>
                <a:tailEnd/>
              </a:ln>
              <a:effectLst/>
            </p:spPr>
            <p:txBody>
              <a:bodyPr wrap="none" anchor="ctr"/>
              <a:lstStyle/>
              <a:p>
                <a:endParaRPr lang="en-US"/>
              </a:p>
            </p:txBody>
          </p:sp>
          <p:sp>
            <p:nvSpPr>
              <p:cNvPr id="21607"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endParaRPr lang="en-US"/>
              </a:p>
            </p:txBody>
          </p:sp>
          <p:sp>
            <p:nvSpPr>
              <p:cNvPr id="21608"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endParaRPr lang="en-US"/>
              </a:p>
            </p:txBody>
          </p:sp>
          <p:sp>
            <p:nvSpPr>
              <p:cNvPr id="21609"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endParaRPr lang="en-US"/>
              </a:p>
            </p:txBody>
          </p:sp>
          <p:sp>
            <p:nvSpPr>
              <p:cNvPr id="21610"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endParaRPr lang="en-US"/>
              </a:p>
            </p:txBody>
          </p:sp>
          <p:sp>
            <p:nvSpPr>
              <p:cNvPr id="21611" name="Rectangle 107"/>
              <p:cNvSpPr>
                <a:spLocks noChangeArrowheads="1"/>
              </p:cNvSpPr>
              <p:nvPr userDrawn="1"/>
            </p:nvSpPr>
            <p:spPr bwMode="ltGray">
              <a:xfrm rot="-5919570">
                <a:off x="292" y="2427"/>
                <a:ext cx="69" cy="12"/>
              </a:xfrm>
              <a:prstGeom prst="rect">
                <a:avLst/>
              </a:prstGeom>
              <a:solidFill>
                <a:schemeClr val="bg2"/>
              </a:solidFill>
              <a:ln w="9525">
                <a:noFill/>
                <a:miter lim="800000"/>
                <a:headEnd/>
                <a:tailEnd/>
              </a:ln>
              <a:effectLst/>
            </p:spPr>
            <p:txBody>
              <a:bodyPr wrap="none" anchor="ctr"/>
              <a:lstStyle/>
              <a:p>
                <a:endParaRPr lang="en-US"/>
              </a:p>
            </p:txBody>
          </p:sp>
          <p:sp>
            <p:nvSpPr>
              <p:cNvPr id="21612" name="Rectangle 108"/>
              <p:cNvSpPr>
                <a:spLocks noChangeArrowheads="1"/>
              </p:cNvSpPr>
              <p:nvPr userDrawn="1"/>
            </p:nvSpPr>
            <p:spPr bwMode="ltGray">
              <a:xfrm rot="-7376291">
                <a:off x="5" y="2549"/>
                <a:ext cx="63" cy="12"/>
              </a:xfrm>
              <a:prstGeom prst="rect">
                <a:avLst/>
              </a:prstGeom>
              <a:solidFill>
                <a:schemeClr val="bg2"/>
              </a:solidFill>
              <a:ln w="9525">
                <a:noFill/>
                <a:miter lim="800000"/>
                <a:headEnd/>
                <a:tailEnd/>
              </a:ln>
              <a:effectLst/>
            </p:spPr>
            <p:txBody>
              <a:bodyPr wrap="none" anchor="ctr"/>
              <a:lstStyle/>
              <a:p>
                <a:endParaRPr lang="en-US"/>
              </a:p>
            </p:txBody>
          </p:sp>
          <p:sp>
            <p:nvSpPr>
              <p:cNvPr id="21613" name="Rectangle 109"/>
              <p:cNvSpPr>
                <a:spLocks noChangeArrowheads="1"/>
              </p:cNvSpPr>
              <p:nvPr userDrawn="1"/>
            </p:nvSpPr>
            <p:spPr bwMode="ltGray">
              <a:xfrm rot="-7168347">
                <a:off x="64" y="2517"/>
                <a:ext cx="63" cy="12"/>
              </a:xfrm>
              <a:prstGeom prst="rect">
                <a:avLst/>
              </a:prstGeom>
              <a:solidFill>
                <a:schemeClr val="bg2"/>
              </a:solidFill>
              <a:ln w="9525">
                <a:noFill/>
                <a:miter lim="800000"/>
                <a:headEnd/>
                <a:tailEnd/>
              </a:ln>
              <a:effectLst/>
            </p:spPr>
            <p:txBody>
              <a:bodyPr wrap="none" anchor="ctr"/>
              <a:lstStyle/>
              <a:p>
                <a:endParaRPr lang="en-US"/>
              </a:p>
            </p:txBody>
          </p:sp>
          <p:sp>
            <p:nvSpPr>
              <p:cNvPr id="21614"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endParaRPr lang="en-US"/>
              </a:p>
            </p:txBody>
          </p:sp>
          <p:sp>
            <p:nvSpPr>
              <p:cNvPr id="21615"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endParaRPr lang="en-US"/>
              </a:p>
            </p:txBody>
          </p:sp>
          <p:sp>
            <p:nvSpPr>
              <p:cNvPr id="21616"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endParaRPr lang="en-US"/>
              </a:p>
            </p:txBody>
          </p:sp>
          <p:sp>
            <p:nvSpPr>
              <p:cNvPr id="21617"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endParaRPr lang="en-US"/>
              </a:p>
            </p:txBody>
          </p:sp>
          <p:sp>
            <p:nvSpPr>
              <p:cNvPr id="21618"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endParaRPr lang="en-US"/>
              </a:p>
            </p:txBody>
          </p:sp>
          <p:sp>
            <p:nvSpPr>
              <p:cNvPr id="21619"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endParaRPr lang="en-US"/>
              </a:p>
            </p:txBody>
          </p:sp>
          <p:sp>
            <p:nvSpPr>
              <p:cNvPr id="21620"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endParaRPr lang="en-US"/>
              </a:p>
            </p:txBody>
          </p:sp>
          <p:sp>
            <p:nvSpPr>
              <p:cNvPr id="21621"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endParaRPr lang="en-US"/>
              </a:p>
            </p:txBody>
          </p:sp>
          <p:sp>
            <p:nvSpPr>
              <p:cNvPr id="21622"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endParaRPr lang="en-US"/>
              </a:p>
            </p:txBody>
          </p:sp>
          <p:sp>
            <p:nvSpPr>
              <p:cNvPr id="21623"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endParaRPr lang="en-US"/>
              </a:p>
            </p:txBody>
          </p:sp>
          <p:sp>
            <p:nvSpPr>
              <p:cNvPr id="21624"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endParaRPr lang="en-US"/>
              </a:p>
            </p:txBody>
          </p:sp>
          <p:sp>
            <p:nvSpPr>
              <p:cNvPr id="21625"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endParaRPr lang="en-US"/>
              </a:p>
            </p:txBody>
          </p:sp>
          <p:sp>
            <p:nvSpPr>
              <p:cNvPr id="21626"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endParaRPr lang="en-US"/>
              </a:p>
            </p:txBody>
          </p:sp>
          <p:sp>
            <p:nvSpPr>
              <p:cNvPr id="21627"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endParaRPr lang="en-US"/>
              </a:p>
            </p:txBody>
          </p:sp>
          <p:sp>
            <p:nvSpPr>
              <p:cNvPr id="21628"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endParaRPr lang="en-US"/>
              </a:p>
            </p:txBody>
          </p:sp>
          <p:sp>
            <p:nvSpPr>
              <p:cNvPr id="21629"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endParaRPr lang="en-US"/>
              </a:p>
            </p:txBody>
          </p:sp>
          <p:sp>
            <p:nvSpPr>
              <p:cNvPr id="21630"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endParaRPr lang="en-US"/>
              </a:p>
            </p:txBody>
          </p:sp>
          <p:sp>
            <p:nvSpPr>
              <p:cNvPr id="21631"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endParaRPr lang="en-US"/>
              </a:p>
            </p:txBody>
          </p:sp>
          <p:sp>
            <p:nvSpPr>
              <p:cNvPr id="21632"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endParaRPr lang="en-US"/>
              </a:p>
            </p:txBody>
          </p:sp>
          <p:sp>
            <p:nvSpPr>
              <p:cNvPr id="21633"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endParaRPr lang="en-US"/>
              </a:p>
            </p:txBody>
          </p:sp>
          <p:sp>
            <p:nvSpPr>
              <p:cNvPr id="21634"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endParaRPr lang="en-US"/>
              </a:p>
            </p:txBody>
          </p:sp>
          <p:sp>
            <p:nvSpPr>
              <p:cNvPr id="21635"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endParaRPr lang="en-US"/>
              </a:p>
            </p:txBody>
          </p:sp>
          <p:sp>
            <p:nvSpPr>
              <p:cNvPr id="21636"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endParaRPr lang="en-US"/>
              </a:p>
            </p:txBody>
          </p:sp>
          <p:sp>
            <p:nvSpPr>
              <p:cNvPr id="21637"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endParaRPr lang="en-US"/>
              </a:p>
            </p:txBody>
          </p:sp>
          <p:sp>
            <p:nvSpPr>
              <p:cNvPr id="21638"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endParaRPr lang="en-US"/>
              </a:p>
            </p:txBody>
          </p:sp>
          <p:sp>
            <p:nvSpPr>
              <p:cNvPr id="21639"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endParaRPr lang="en-US"/>
              </a:p>
            </p:txBody>
          </p:sp>
          <p:sp>
            <p:nvSpPr>
              <p:cNvPr id="21640"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endParaRPr lang="en-US"/>
              </a:p>
            </p:txBody>
          </p:sp>
          <p:sp>
            <p:nvSpPr>
              <p:cNvPr id="21641"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endParaRPr lang="en-US"/>
              </a:p>
            </p:txBody>
          </p:sp>
          <p:sp>
            <p:nvSpPr>
              <p:cNvPr id="21642"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en-US"/>
              </a:p>
            </p:txBody>
          </p:sp>
          <p:sp>
            <p:nvSpPr>
              <p:cNvPr id="21643"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en-US"/>
              </a:p>
            </p:txBody>
          </p:sp>
          <p:sp>
            <p:nvSpPr>
              <p:cNvPr id="21644"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en-US"/>
              </a:p>
            </p:txBody>
          </p:sp>
          <p:sp>
            <p:nvSpPr>
              <p:cNvPr id="21645"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en-US"/>
              </a:p>
            </p:txBody>
          </p:sp>
          <p:sp>
            <p:nvSpPr>
              <p:cNvPr id="21646"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en-US"/>
              </a:p>
            </p:txBody>
          </p:sp>
          <p:sp>
            <p:nvSpPr>
              <p:cNvPr id="21647"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en-US"/>
              </a:p>
            </p:txBody>
          </p:sp>
          <p:sp>
            <p:nvSpPr>
              <p:cNvPr id="21648"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endParaRPr lang="en-US"/>
              </a:p>
            </p:txBody>
          </p:sp>
          <p:sp>
            <p:nvSpPr>
              <p:cNvPr id="21649"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endParaRPr lang="en-US"/>
              </a:p>
            </p:txBody>
          </p:sp>
          <p:sp>
            <p:nvSpPr>
              <p:cNvPr id="21650"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endParaRPr lang="en-US"/>
              </a:p>
            </p:txBody>
          </p:sp>
          <p:sp>
            <p:nvSpPr>
              <p:cNvPr id="21651"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endParaRPr lang="en-US"/>
              </a:p>
            </p:txBody>
          </p:sp>
          <p:sp>
            <p:nvSpPr>
              <p:cNvPr id="21652"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endParaRPr lang="en-US"/>
              </a:p>
            </p:txBody>
          </p:sp>
          <p:sp>
            <p:nvSpPr>
              <p:cNvPr id="21653"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US"/>
              </a:p>
            </p:txBody>
          </p:sp>
          <p:sp>
            <p:nvSpPr>
              <p:cNvPr id="21654"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US"/>
              </a:p>
            </p:txBody>
          </p:sp>
          <p:sp>
            <p:nvSpPr>
              <p:cNvPr id="21655"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endParaRPr lang="en-US"/>
              </a:p>
            </p:txBody>
          </p:sp>
          <p:sp>
            <p:nvSpPr>
              <p:cNvPr id="21656"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endParaRPr lang="en-US"/>
              </a:p>
            </p:txBody>
          </p:sp>
        </p:grpSp>
      </p:grpSp>
      <p:sp>
        <p:nvSpPr>
          <p:cNvPr id="21657"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Click to edit Master title style</a:t>
            </a:r>
          </a:p>
        </p:txBody>
      </p:sp>
      <p:sp>
        <p:nvSpPr>
          <p:cNvPr id="21658"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endParaRPr lang="el-GR"/>
          </a:p>
        </p:txBody>
      </p:sp>
      <p:sp>
        <p:nvSpPr>
          <p:cNvPr id="21659"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endParaRPr lang="el-GR"/>
          </a:p>
        </p:txBody>
      </p:sp>
      <p:sp>
        <p:nvSpPr>
          <p:cNvPr id="21660"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fld id="{2ACCE66F-2EEE-42B7-878F-DB45D35AB9A9}" type="slidenum">
              <a:rPr lang="el-GR"/>
              <a:pPr/>
              <a:t>‹#›</a:t>
            </a:fld>
            <a:endParaRPr lang="el-GR"/>
          </a:p>
        </p:txBody>
      </p:sp>
      <p:sp>
        <p:nvSpPr>
          <p:cNvPr id="21661"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Tree>
  </p:cSld>
  <p:clrMap bg1="dk2" tx1="lt1" bg2="dk1" tx2="lt2" accent1="accent1" accent2="accent2" accent3="accent3" accent4="accent4" accent5="accent5" accent6="accent6" hlink="hlink" folHlink="folHlink"/>
  <p:sldLayoutIdLst>
    <p:sldLayoutId id="2147483664"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30722" name="Group 2"/>
          <p:cNvGrpSpPr>
            <a:grpSpLocks/>
          </p:cNvGrpSpPr>
          <p:nvPr/>
        </p:nvGrpSpPr>
        <p:grpSpPr bwMode="auto">
          <a:xfrm>
            <a:off x="-496888" y="1308100"/>
            <a:ext cx="10429876" cy="5908675"/>
            <a:chOff x="-313" y="824"/>
            <a:chExt cx="6570" cy="3722"/>
          </a:xfrm>
        </p:grpSpPr>
        <p:sp>
          <p:nvSpPr>
            <p:cNvPr id="30723"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latin typeface="Arial" charset="0"/>
              </a:endParaRPr>
            </a:p>
          </p:txBody>
        </p:sp>
        <p:sp>
          <p:nvSpPr>
            <p:cNvPr id="30724"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latin typeface="Arial" charset="0"/>
              </a:endParaRPr>
            </a:p>
          </p:txBody>
        </p:sp>
        <p:sp>
          <p:nvSpPr>
            <p:cNvPr id="30725"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latin typeface="Arial" charset="0"/>
              </a:endParaRPr>
            </a:p>
          </p:txBody>
        </p:sp>
        <p:sp>
          <p:nvSpPr>
            <p:cNvPr id="30726"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latin typeface="Arial" charset="0"/>
              </a:endParaRPr>
            </a:p>
          </p:txBody>
        </p:sp>
        <p:sp>
          <p:nvSpPr>
            <p:cNvPr id="30727"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latin typeface="Arial" charset="0"/>
              </a:endParaRPr>
            </a:p>
          </p:txBody>
        </p:sp>
        <p:sp>
          <p:nvSpPr>
            <p:cNvPr id="30728"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latin typeface="Arial" charset="0"/>
              </a:endParaRPr>
            </a:p>
          </p:txBody>
        </p:sp>
        <p:sp>
          <p:nvSpPr>
            <p:cNvPr id="30729"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latin typeface="Arial" charset="0"/>
              </a:endParaRPr>
            </a:p>
          </p:txBody>
        </p:sp>
        <p:sp>
          <p:nvSpPr>
            <p:cNvPr id="30730"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latin typeface="Arial" charset="0"/>
              </a:endParaRPr>
            </a:p>
          </p:txBody>
        </p:sp>
        <p:sp>
          <p:nvSpPr>
            <p:cNvPr id="30731"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latin typeface="Arial" charset="0"/>
              </a:endParaRPr>
            </a:p>
          </p:txBody>
        </p:sp>
        <p:sp>
          <p:nvSpPr>
            <p:cNvPr id="30732"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latin typeface="Arial" charset="0"/>
              </a:endParaRPr>
            </a:p>
          </p:txBody>
        </p:sp>
        <p:sp>
          <p:nvSpPr>
            <p:cNvPr id="30733"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latin typeface="Arial" charset="0"/>
              </a:endParaRPr>
            </a:p>
          </p:txBody>
        </p:sp>
        <p:sp>
          <p:nvSpPr>
            <p:cNvPr id="30734"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latin typeface="Arial" charset="0"/>
              </a:endParaRPr>
            </a:p>
          </p:txBody>
        </p:sp>
        <p:sp>
          <p:nvSpPr>
            <p:cNvPr id="30735"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latin typeface="Arial" charset="0"/>
              </a:endParaRPr>
            </a:p>
          </p:txBody>
        </p:sp>
        <p:sp>
          <p:nvSpPr>
            <p:cNvPr id="30736"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latin typeface="Arial" charset="0"/>
              </a:endParaRPr>
            </a:p>
          </p:txBody>
        </p:sp>
        <p:sp>
          <p:nvSpPr>
            <p:cNvPr id="30737"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en-US">
                <a:effectLst>
                  <a:outerShdw blurRad="38100" dist="38100" dir="2700000" algn="tl">
                    <a:srgbClr val="000000"/>
                  </a:outerShdw>
                </a:effectLst>
                <a:latin typeface="Arial" charset="0"/>
              </a:endParaRPr>
            </a:p>
          </p:txBody>
        </p:sp>
        <p:sp>
          <p:nvSpPr>
            <p:cNvPr id="30738"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en-US">
                <a:effectLst>
                  <a:outerShdw blurRad="38100" dist="38100" dir="2700000" algn="tl">
                    <a:srgbClr val="000000"/>
                  </a:outerShdw>
                </a:effectLst>
                <a:latin typeface="Arial" charset="0"/>
              </a:endParaRPr>
            </a:p>
          </p:txBody>
        </p:sp>
        <p:sp>
          <p:nvSpPr>
            <p:cNvPr id="30739"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endParaRPr lang="en-US">
                <a:effectLst>
                  <a:outerShdw blurRad="38100" dist="38100" dir="2700000" algn="tl">
                    <a:srgbClr val="000000"/>
                  </a:outerShdw>
                </a:effectLst>
                <a:latin typeface="Arial" charset="0"/>
              </a:endParaRPr>
            </a:p>
          </p:txBody>
        </p:sp>
        <p:sp>
          <p:nvSpPr>
            <p:cNvPr id="30740"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en-US">
                <a:effectLst>
                  <a:outerShdw blurRad="38100" dist="38100" dir="2700000" algn="tl">
                    <a:srgbClr val="000000"/>
                  </a:outerShdw>
                </a:effectLst>
                <a:latin typeface="Arial" charset="0"/>
              </a:endParaRPr>
            </a:p>
          </p:txBody>
        </p:sp>
        <p:sp>
          <p:nvSpPr>
            <p:cNvPr id="30741"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en-US">
                <a:effectLst>
                  <a:outerShdw blurRad="38100" dist="38100" dir="2700000" algn="tl">
                    <a:srgbClr val="000000"/>
                  </a:outerShdw>
                </a:effectLst>
                <a:latin typeface="Arial" charset="0"/>
              </a:endParaRPr>
            </a:p>
          </p:txBody>
        </p:sp>
        <p:sp>
          <p:nvSpPr>
            <p:cNvPr id="30742"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endParaRPr lang="en-US">
                <a:effectLst>
                  <a:outerShdw blurRad="38100" dist="38100" dir="2700000" algn="tl">
                    <a:srgbClr val="000000"/>
                  </a:outerShdw>
                </a:effectLst>
                <a:latin typeface="Arial" charset="0"/>
              </a:endParaRPr>
            </a:p>
          </p:txBody>
        </p:sp>
        <p:sp>
          <p:nvSpPr>
            <p:cNvPr id="30743"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endParaRPr lang="en-US">
                <a:effectLst>
                  <a:outerShdw blurRad="38100" dist="38100" dir="2700000" algn="tl">
                    <a:srgbClr val="000000"/>
                  </a:outerShdw>
                </a:effectLst>
                <a:latin typeface="Arial" charset="0"/>
              </a:endParaRPr>
            </a:p>
          </p:txBody>
        </p:sp>
        <p:sp>
          <p:nvSpPr>
            <p:cNvPr id="30744"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endParaRPr lang="en-US">
                <a:effectLst>
                  <a:outerShdw blurRad="38100" dist="38100" dir="2700000" algn="tl">
                    <a:srgbClr val="000000"/>
                  </a:outerShdw>
                </a:effectLst>
                <a:latin typeface="Arial" charset="0"/>
              </a:endParaRPr>
            </a:p>
          </p:txBody>
        </p:sp>
        <p:sp>
          <p:nvSpPr>
            <p:cNvPr id="30745"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latin typeface="Arial" charset="0"/>
              </a:endParaRPr>
            </a:p>
          </p:txBody>
        </p:sp>
        <p:sp>
          <p:nvSpPr>
            <p:cNvPr id="30746"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US">
                <a:effectLst>
                  <a:outerShdw blurRad="38100" dist="38100" dir="2700000" algn="tl">
                    <a:srgbClr val="000000"/>
                  </a:outerShdw>
                </a:effectLst>
                <a:latin typeface="Arial" charset="0"/>
              </a:endParaRPr>
            </a:p>
          </p:txBody>
        </p:sp>
        <p:sp>
          <p:nvSpPr>
            <p:cNvPr id="30747"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US">
                <a:effectLst>
                  <a:outerShdw blurRad="38100" dist="38100" dir="2700000" algn="tl">
                    <a:srgbClr val="000000"/>
                  </a:outerShdw>
                </a:effectLst>
                <a:latin typeface="Arial" charset="0"/>
              </a:endParaRPr>
            </a:p>
          </p:txBody>
        </p:sp>
        <p:sp>
          <p:nvSpPr>
            <p:cNvPr id="30748"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US">
                <a:effectLst>
                  <a:outerShdw blurRad="38100" dist="38100" dir="2700000" algn="tl">
                    <a:srgbClr val="000000"/>
                  </a:outerShdw>
                </a:effectLst>
                <a:latin typeface="Arial" charset="0"/>
              </a:endParaRPr>
            </a:p>
          </p:txBody>
        </p:sp>
        <p:sp>
          <p:nvSpPr>
            <p:cNvPr id="30749"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endParaRPr lang="en-US">
                <a:effectLst>
                  <a:outerShdw blurRad="38100" dist="38100" dir="2700000" algn="tl">
                    <a:srgbClr val="000000"/>
                  </a:outerShdw>
                </a:effectLst>
                <a:latin typeface="Arial" charset="0"/>
              </a:endParaRPr>
            </a:p>
          </p:txBody>
        </p:sp>
        <p:sp>
          <p:nvSpPr>
            <p:cNvPr id="30750"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latin typeface="Arial" charset="0"/>
              </a:endParaRPr>
            </a:p>
          </p:txBody>
        </p:sp>
        <p:sp>
          <p:nvSpPr>
            <p:cNvPr id="30751"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latin typeface="Arial" charset="0"/>
              </a:endParaRPr>
            </a:p>
          </p:txBody>
        </p:sp>
        <p:sp>
          <p:nvSpPr>
            <p:cNvPr id="30752"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latin typeface="Arial" charset="0"/>
              </a:endParaRPr>
            </a:p>
          </p:txBody>
        </p:sp>
        <p:sp>
          <p:nvSpPr>
            <p:cNvPr id="30753"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latin typeface="Arial" charset="0"/>
              </a:endParaRPr>
            </a:p>
          </p:txBody>
        </p:sp>
        <p:sp>
          <p:nvSpPr>
            <p:cNvPr id="30754"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endParaRPr lang="en-US">
                <a:effectLst>
                  <a:outerShdw blurRad="38100" dist="38100" dir="2700000" algn="tl">
                    <a:srgbClr val="000000"/>
                  </a:outerShdw>
                </a:effectLst>
                <a:latin typeface="Arial" charset="0"/>
              </a:endParaRPr>
            </a:p>
          </p:txBody>
        </p:sp>
        <p:sp>
          <p:nvSpPr>
            <p:cNvPr id="30755"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0756"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0757"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0758"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0759"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0760"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0761"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0762"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0763"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0764"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0765"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0766"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0767"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0768"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0769"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0770"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0771"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0772"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30773"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30774"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0775"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0776"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0777"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0778"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0779"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0780"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0781"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0782"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0783"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0784"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0785"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0786"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0787"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0788"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0789"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0790"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0791"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0792"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0793"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0794"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0795"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0796"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0797"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0798"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0799"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0800"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0801"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0802"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0803"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0804"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05"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0806"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0807"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0808"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0809"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0810"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0811"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0812"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0813"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0814"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0815"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0816"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0817"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0818"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0819"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0820"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0821"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0822"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0823"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0824"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0825"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0826"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30827"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30828"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0829"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30830"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0831"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0832"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0833"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0834"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0835"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0836"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0837"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0838"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0839"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0840"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41"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42"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43"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0844"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0845"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30846"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0847"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0848"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0849"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0850"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51"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52"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53"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54"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55"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56"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57"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0858"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0859"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0860"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0861"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0862"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0863"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30864"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0865"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0866"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0867"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0868"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0869"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70"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0871"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30872"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73"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74"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75"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76"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77"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78"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79"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80"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81"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82"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83"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84"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85"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86"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87"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88"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30889"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30890"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0891"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0892"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93"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94"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95"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96"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97"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98"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899"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900"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901"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0902"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0903"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0904"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0905"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0906"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0907"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0908"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0909"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30910"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0911"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0912"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30913"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30914"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30915"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30916"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30917"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30918"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30919"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30920"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30921"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30922"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30923"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30924"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30925"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30926"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30927"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30928"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30929"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30930"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30931"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30932"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30933"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30934"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30935"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30936"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30937"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grpSp>
      <p:sp>
        <p:nvSpPr>
          <p:cNvPr id="30938"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mn-lt"/>
              </a:defRPr>
            </a:lvl1pPr>
          </a:lstStyle>
          <a:p>
            <a:fld id="{DD596010-32F4-4079-AF90-384AD150C7AE}" type="slidenum">
              <a:rPr lang="el-GR"/>
              <a:pPr/>
              <a:t>‹#›</a:t>
            </a:fld>
            <a:endParaRPr lang="el-GR"/>
          </a:p>
        </p:txBody>
      </p:sp>
      <p:sp>
        <p:nvSpPr>
          <p:cNvPr id="30939"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mn-lt"/>
              </a:defRPr>
            </a:lvl1pPr>
          </a:lstStyle>
          <a:p>
            <a:endParaRPr lang="el-GR"/>
          </a:p>
        </p:txBody>
      </p:sp>
      <p:sp>
        <p:nvSpPr>
          <p:cNvPr id="30940"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mn-lt"/>
              </a:defRPr>
            </a:lvl1pPr>
          </a:lstStyle>
          <a:p>
            <a:endParaRPr lang="el-GR"/>
          </a:p>
        </p:txBody>
      </p:sp>
      <p:sp>
        <p:nvSpPr>
          <p:cNvPr id="30941"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
        <p:nvSpPr>
          <p:cNvPr id="30942"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Click to edit Master title style</a:t>
            </a:r>
          </a:p>
        </p:txBody>
      </p:sp>
    </p:spTree>
  </p:cSld>
  <p:clrMap bg1="dk2" tx1="lt1" bg2="dk1" tx2="lt2" accent1="accent1" accent2="accent2" accent3="accent3" accent4="accent4" accent5="accent5" accent6="accent6" hlink="hlink" folHlink="folHlink"/>
  <p:sldLayoutIdLst>
    <p:sldLayoutId id="214748366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l-GR"/>
          </a:p>
        </p:txBody>
      </p:sp>
      <p:sp>
        <p:nvSpPr>
          <p:cNvPr id="40963"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8F341EEC-1256-49F0-94F3-A8D1DA4D3C2B}" type="slidenum">
              <a:rPr lang="el-GR"/>
              <a:pPr/>
              <a:t>‹#›</a:t>
            </a:fld>
            <a:endParaRPr lang="el-GR"/>
          </a:p>
        </p:txBody>
      </p:sp>
      <p:grpSp>
        <p:nvGrpSpPr>
          <p:cNvPr id="40964" name="Group 4"/>
          <p:cNvGrpSpPr>
            <a:grpSpLocks/>
          </p:cNvGrpSpPr>
          <p:nvPr/>
        </p:nvGrpSpPr>
        <p:grpSpPr bwMode="auto">
          <a:xfrm>
            <a:off x="0" y="0"/>
            <a:ext cx="9140825" cy="6850063"/>
            <a:chOff x="0" y="0"/>
            <a:chExt cx="5758" cy="4315"/>
          </a:xfrm>
        </p:grpSpPr>
        <p:grpSp>
          <p:nvGrpSpPr>
            <p:cNvPr id="40965" name="Group 5"/>
            <p:cNvGrpSpPr>
              <a:grpSpLocks/>
            </p:cNvGrpSpPr>
            <p:nvPr userDrawn="1"/>
          </p:nvGrpSpPr>
          <p:grpSpPr bwMode="auto">
            <a:xfrm>
              <a:off x="1728" y="2230"/>
              <a:ext cx="4027" cy="2085"/>
              <a:chOff x="1728" y="2230"/>
              <a:chExt cx="4027" cy="2085"/>
            </a:xfrm>
          </p:grpSpPr>
          <p:sp>
            <p:nvSpPr>
              <p:cNvPr id="4096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4096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4096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40969"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4097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4097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40972"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40973"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Click to edit Master title style</a:t>
            </a:r>
          </a:p>
        </p:txBody>
      </p:sp>
      <p:sp>
        <p:nvSpPr>
          <p:cNvPr id="40974"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endParaRPr lang="el-GR"/>
          </a:p>
        </p:txBody>
      </p:sp>
      <p:sp>
        <p:nvSpPr>
          <p:cNvPr id="40975"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Tree>
  </p:cSld>
  <p:clrMap bg1="dk2" tx1="lt1" bg2="dk1" tx2="lt2" accent1="accent1" accent2="accent2" accent3="accent3" accent4="accent4" accent5="accent5" accent6="accent6" hlink="hlink" folHlink="folHlink"/>
  <p:sldLayoutIdLst>
    <p:sldLayoutId id="2147483670"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endParaRPr lang="el-GR"/>
          </a:p>
        </p:txBody>
      </p:sp>
      <p:sp>
        <p:nvSpPr>
          <p:cNvPr id="10240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32E571A9-6ACE-4D33-A787-32B22648F070}" type="slidenum">
              <a:rPr lang="el-GR"/>
              <a:pPr/>
              <a:t>‹#›</a:t>
            </a:fld>
            <a:endParaRPr lang="el-GR"/>
          </a:p>
        </p:txBody>
      </p:sp>
      <p:grpSp>
        <p:nvGrpSpPr>
          <p:cNvPr id="102404" name="Group 4"/>
          <p:cNvGrpSpPr>
            <a:grpSpLocks/>
          </p:cNvGrpSpPr>
          <p:nvPr/>
        </p:nvGrpSpPr>
        <p:grpSpPr bwMode="auto">
          <a:xfrm>
            <a:off x="0" y="0"/>
            <a:ext cx="9144000" cy="546100"/>
            <a:chOff x="0" y="0"/>
            <a:chExt cx="5760" cy="344"/>
          </a:xfrm>
        </p:grpSpPr>
        <p:sp>
          <p:nvSpPr>
            <p:cNvPr id="10240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US" sz="2400">
                <a:latin typeface="Times New Roman" pitchFamily="18" charset="0"/>
              </a:endParaRPr>
            </a:p>
          </p:txBody>
        </p:sp>
        <p:sp>
          <p:nvSpPr>
            <p:cNvPr id="10240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US" sz="2400">
                <a:latin typeface="Times New Roman" pitchFamily="18" charset="0"/>
              </a:endParaRPr>
            </a:p>
          </p:txBody>
        </p:sp>
        <p:sp>
          <p:nvSpPr>
            <p:cNvPr id="10240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US">
                <a:solidFill>
                  <a:schemeClr val="hlink"/>
                </a:solidFill>
                <a:latin typeface="Arial" charset="0"/>
              </a:endParaRPr>
            </a:p>
          </p:txBody>
        </p:sp>
        <p:sp>
          <p:nvSpPr>
            <p:cNvPr id="10240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US">
                <a:solidFill>
                  <a:schemeClr val="hlink"/>
                </a:solidFill>
                <a:latin typeface="Arial" charset="0"/>
              </a:endParaRPr>
            </a:p>
          </p:txBody>
        </p:sp>
        <p:sp>
          <p:nvSpPr>
            <p:cNvPr id="10240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US">
                <a:solidFill>
                  <a:schemeClr val="accent2"/>
                </a:solidFill>
                <a:latin typeface="Arial" charset="0"/>
              </a:endParaRPr>
            </a:p>
          </p:txBody>
        </p:sp>
        <p:sp>
          <p:nvSpPr>
            <p:cNvPr id="102410"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US">
                <a:solidFill>
                  <a:schemeClr val="hlink"/>
                </a:solidFill>
                <a:latin typeface="Arial" charset="0"/>
              </a:endParaRPr>
            </a:p>
          </p:txBody>
        </p:sp>
        <p:sp>
          <p:nvSpPr>
            <p:cNvPr id="10241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US" sz="2400">
                <a:latin typeface="Times New Roman" pitchFamily="18" charset="0"/>
              </a:endParaRPr>
            </a:p>
          </p:txBody>
        </p:sp>
        <p:sp>
          <p:nvSpPr>
            <p:cNvPr id="10241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US">
                <a:solidFill>
                  <a:schemeClr val="accent2"/>
                </a:solidFill>
                <a:latin typeface="Arial" charset="0"/>
              </a:endParaRPr>
            </a:p>
          </p:txBody>
        </p:sp>
        <p:sp>
          <p:nvSpPr>
            <p:cNvPr id="10241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US">
                <a:solidFill>
                  <a:schemeClr val="accent2"/>
                </a:solidFill>
                <a:latin typeface="Arial" charset="0"/>
              </a:endParaRPr>
            </a:p>
          </p:txBody>
        </p:sp>
      </p:grpSp>
      <p:sp>
        <p:nvSpPr>
          <p:cNvPr id="102414"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Click to edit Master title style</a:t>
            </a:r>
          </a:p>
        </p:txBody>
      </p:sp>
      <p:sp>
        <p:nvSpPr>
          <p:cNvPr id="102415"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
        <p:nvSpPr>
          <p:cNvPr id="10241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endParaRPr lang="el-GR"/>
          </a:p>
        </p:txBody>
      </p:sp>
    </p:spTree>
  </p:cSld>
  <p:clrMap bg1="lt1" tx1="dk1" bg2="lt2" tx2="dk2" accent1="accent1" accent2="accent2" accent3="accent3" accent4="accent4" accent5="accent5" accent6="accent6" hlink="hlink" folHlink="folHlink"/>
  <p:sldLayoutIdLst>
    <p:sldLayoutId id="2147483678"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19810" name="Group 2"/>
          <p:cNvGrpSpPr>
            <a:grpSpLocks/>
          </p:cNvGrpSpPr>
          <p:nvPr/>
        </p:nvGrpSpPr>
        <p:grpSpPr bwMode="auto">
          <a:xfrm>
            <a:off x="3800475" y="1789113"/>
            <a:ext cx="5340350" cy="5056187"/>
            <a:chOff x="2394" y="1127"/>
            <a:chExt cx="3364" cy="3185"/>
          </a:xfrm>
        </p:grpSpPr>
        <p:sp>
          <p:nvSpPr>
            <p:cNvPr id="11981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981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11981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9814"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981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981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981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981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981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9820"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9821"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9822"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en-US"/>
            </a:p>
          </p:txBody>
        </p:sp>
        <p:sp>
          <p:nvSpPr>
            <p:cNvPr id="119823"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119824"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9825"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9826"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9827"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9828"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9829"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9830"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9831"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119832"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9833"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9834"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983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en-US"/>
            </a:p>
          </p:txBody>
        </p:sp>
        <p:sp>
          <p:nvSpPr>
            <p:cNvPr id="11983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11983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en-US"/>
            </a:p>
          </p:txBody>
        </p:sp>
        <p:sp>
          <p:nvSpPr>
            <p:cNvPr id="119838"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9839"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984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en-US"/>
            </a:p>
          </p:txBody>
        </p:sp>
        <p:sp>
          <p:nvSpPr>
            <p:cNvPr id="11984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984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119843"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119844"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grpSp>
      <p:sp>
        <p:nvSpPr>
          <p:cNvPr id="119845"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Click to edit Master title style</a:t>
            </a:r>
          </a:p>
        </p:txBody>
      </p:sp>
      <p:sp>
        <p:nvSpPr>
          <p:cNvPr id="119846"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
        <p:nvSpPr>
          <p:cNvPr id="119847"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l-GR"/>
          </a:p>
        </p:txBody>
      </p:sp>
      <p:sp>
        <p:nvSpPr>
          <p:cNvPr id="119848"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l-GR"/>
          </a:p>
        </p:txBody>
      </p:sp>
      <p:sp>
        <p:nvSpPr>
          <p:cNvPr id="119849"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94DD8C7-7B7A-4745-BE11-8C533980F8C1}" type="slidenum">
              <a:rPr lang="el-GR"/>
              <a:pPr/>
              <a:t>‹#›</a:t>
            </a:fld>
            <a:endParaRPr lang="el-GR"/>
          </a:p>
        </p:txBody>
      </p:sp>
    </p:spTree>
  </p:cSld>
  <p:clrMap bg1="dk2" tx1="lt1" bg2="dk1" tx2="lt2" accent1="accent1" accent2="accent2" accent3="accent3" accent4="accent4" accent5="accent5" accent6="accent6" hlink="hlink" folHlink="folHlink"/>
  <p:sldLayoutIdLst>
    <p:sldLayoutId id="2147483682"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5954" name="Group 2"/>
          <p:cNvGrpSpPr>
            <a:grpSpLocks/>
          </p:cNvGrpSpPr>
          <p:nvPr/>
        </p:nvGrpSpPr>
        <p:grpSpPr bwMode="auto">
          <a:xfrm>
            <a:off x="1071563" y="304800"/>
            <a:ext cx="7615237" cy="1106488"/>
            <a:chOff x="675" y="192"/>
            <a:chExt cx="4797" cy="697"/>
          </a:xfrm>
        </p:grpSpPr>
        <p:sp>
          <p:nvSpPr>
            <p:cNvPr id="125955"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a:endParaRPr lang="en-US" sz="2400">
                <a:latin typeface="Times New Roman" pitchFamily="18" charset="0"/>
              </a:endParaRPr>
            </a:p>
          </p:txBody>
        </p:sp>
        <p:sp>
          <p:nvSpPr>
            <p:cNvPr id="125956"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a:endParaRPr lang="en-US" sz="2400">
                <a:latin typeface="Times New Roman" pitchFamily="18" charset="0"/>
              </a:endParaRPr>
            </a:p>
          </p:txBody>
        </p:sp>
        <p:sp>
          <p:nvSpPr>
            <p:cNvPr id="125957"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a:endParaRPr lang="en-US" sz="2400">
                <a:latin typeface="Times New Roman" pitchFamily="18" charset="0"/>
              </a:endParaRPr>
            </a:p>
          </p:txBody>
        </p:sp>
        <p:sp>
          <p:nvSpPr>
            <p:cNvPr id="125958"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a:endParaRPr lang="en-US" sz="2400">
                <a:latin typeface="Times New Roman" pitchFamily="18" charset="0"/>
              </a:endParaRPr>
            </a:p>
          </p:txBody>
        </p:sp>
        <p:sp>
          <p:nvSpPr>
            <p:cNvPr id="125959"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a:endParaRPr lang="en-US" sz="2400">
                <a:latin typeface="Times New Roman" pitchFamily="18" charset="0"/>
              </a:endParaRPr>
            </a:p>
          </p:txBody>
        </p:sp>
      </p:grpSp>
      <p:sp>
        <p:nvSpPr>
          <p:cNvPr id="125960"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
        <p:nvSpPr>
          <p:cNvPr id="125961"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endParaRPr lang="el-GR"/>
          </a:p>
        </p:txBody>
      </p:sp>
      <p:sp>
        <p:nvSpPr>
          <p:cNvPr id="125962"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endParaRPr lang="el-GR"/>
          </a:p>
        </p:txBody>
      </p:sp>
      <p:sp>
        <p:nvSpPr>
          <p:cNvPr id="125963"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fld id="{C96B9B94-8588-40D4-B0AE-B8ADB4D095CD}" type="slidenum">
              <a:rPr lang="el-GR"/>
              <a:pPr/>
              <a:t>‹#›</a:t>
            </a:fld>
            <a:endParaRPr lang="el-GR"/>
          </a:p>
        </p:txBody>
      </p:sp>
      <p:sp>
        <p:nvSpPr>
          <p:cNvPr id="125964"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charset="0"/>
        </a:defRPr>
      </a:lvl2pPr>
      <a:lvl3pPr algn="l" rtl="0" fontAlgn="base">
        <a:spcBef>
          <a:spcPct val="0"/>
        </a:spcBef>
        <a:spcAft>
          <a:spcPct val="0"/>
        </a:spcAft>
        <a:defRPr sz="3800">
          <a:solidFill>
            <a:schemeClr val="tx2"/>
          </a:solidFill>
          <a:latin typeface="Arial" charset="0"/>
        </a:defRPr>
      </a:lvl3pPr>
      <a:lvl4pPr algn="l" rtl="0" fontAlgn="base">
        <a:spcBef>
          <a:spcPct val="0"/>
        </a:spcBef>
        <a:spcAft>
          <a:spcPct val="0"/>
        </a:spcAft>
        <a:defRPr sz="3800">
          <a:solidFill>
            <a:schemeClr val="tx2"/>
          </a:solidFill>
          <a:latin typeface="Arial" charset="0"/>
        </a:defRPr>
      </a:lvl4pPr>
      <a:lvl5pPr algn="l" rtl="0" fontAlgn="base">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fontAlgn="base">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fontAlgn="base">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fontAlgn="base">
        <a:spcBef>
          <a:spcPct val="20000"/>
        </a:spcBef>
        <a:spcAft>
          <a:spcPct val="0"/>
        </a:spcAft>
        <a:buClr>
          <a:schemeClr val="accent1"/>
        </a:buClr>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71550" y="981075"/>
            <a:ext cx="7772400" cy="1462088"/>
          </a:xfrm>
        </p:spPr>
        <p:txBody>
          <a:bodyPr/>
          <a:lstStyle/>
          <a:p>
            <a:r>
              <a:rPr lang="el-GR"/>
              <a:t>ΜΟΤΟΣΥΚΛΕΤΙΣΜΟΣ ΣΤΗΝ ΚΥΠΡΟ</a:t>
            </a:r>
          </a:p>
        </p:txBody>
      </p:sp>
      <p:sp>
        <p:nvSpPr>
          <p:cNvPr id="2051" name="Rectangle 3"/>
          <p:cNvSpPr>
            <a:spLocks noGrp="1" noChangeArrowheads="1"/>
          </p:cNvSpPr>
          <p:nvPr>
            <p:ph type="subTitle" idx="1"/>
          </p:nvPr>
        </p:nvSpPr>
        <p:spPr>
          <a:xfrm>
            <a:off x="4787900" y="4005263"/>
            <a:ext cx="4097338" cy="1752600"/>
          </a:xfrm>
        </p:spPr>
        <p:txBody>
          <a:bodyPr/>
          <a:lstStyle/>
          <a:p>
            <a:r>
              <a:rPr lang="el-GR"/>
              <a:t>Κυπριακή Ομοσπονδία Μοτοσυκλέτας</a:t>
            </a:r>
          </a:p>
          <a:p>
            <a:endParaRPr lang="el-GR"/>
          </a:p>
        </p:txBody>
      </p:sp>
      <p:pic>
        <p:nvPicPr>
          <p:cNvPr id="2052" name="Picture 4" descr="KOM COLOR"/>
          <p:cNvPicPr>
            <a:picLocks noChangeAspect="1" noChangeArrowheads="1"/>
          </p:cNvPicPr>
          <p:nvPr/>
        </p:nvPicPr>
        <p:blipFill>
          <a:blip r:embed="rId2" cstate="print"/>
          <a:srcRect/>
          <a:stretch>
            <a:fillRect/>
          </a:stretch>
        </p:blipFill>
        <p:spPr bwMode="auto">
          <a:xfrm>
            <a:off x="5148263" y="2349500"/>
            <a:ext cx="3462337" cy="1530350"/>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51"/>
                                        </p:tgtEl>
                                        <p:attrNameLst>
                                          <p:attrName>style.visibility</p:attrName>
                                        </p:attrNameLst>
                                      </p:cBhvr>
                                      <p:to>
                                        <p:strVal val="visible"/>
                                      </p:to>
                                    </p:set>
                                    <p:animEffect transition="in" filter="fade">
                                      <p:cBhvr>
                                        <p:cTn id="10" dur="2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249FA8"/>
        </a:solidFill>
        <a:effectLst/>
      </p:bgPr>
    </p:bg>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a:xfrm>
            <a:off x="457200" y="274638"/>
            <a:ext cx="8229600" cy="777875"/>
          </a:xfrm>
        </p:spPr>
        <p:txBody>
          <a:bodyPr/>
          <a:lstStyle/>
          <a:p>
            <a:r>
              <a:rPr lang="el-GR" sz="3700"/>
              <a:t>ΕΙΣΗΓΗΣΕΙΣ</a:t>
            </a:r>
          </a:p>
        </p:txBody>
      </p:sp>
      <p:sp>
        <p:nvSpPr>
          <p:cNvPr id="77827" name="Rectangle 3"/>
          <p:cNvSpPr>
            <a:spLocks noGrp="1" noChangeArrowheads="1"/>
          </p:cNvSpPr>
          <p:nvPr>
            <p:ph type="body" idx="1"/>
          </p:nvPr>
        </p:nvSpPr>
        <p:spPr>
          <a:xfrm>
            <a:off x="179388" y="1268413"/>
            <a:ext cx="8569325" cy="5329237"/>
          </a:xfrm>
          <a:solidFill>
            <a:schemeClr val="bg1"/>
          </a:solidFill>
          <a:ln w="57150">
            <a:solidFill>
              <a:schemeClr val="accent1"/>
            </a:solidFill>
          </a:ln>
        </p:spPr>
        <p:txBody>
          <a:bodyPr/>
          <a:lstStyle/>
          <a:p>
            <a:pPr>
              <a:lnSpc>
                <a:spcPct val="90000"/>
              </a:lnSpc>
            </a:pPr>
            <a:r>
              <a:rPr lang="el-GR" sz="2800" b="1">
                <a:solidFill>
                  <a:schemeClr val="tx2"/>
                </a:solidFill>
                <a:latin typeface="Arial" charset="0"/>
              </a:rPr>
              <a:t>Κατάργηση της Μαθητικής Άδειας</a:t>
            </a:r>
          </a:p>
          <a:p>
            <a:pPr>
              <a:lnSpc>
                <a:spcPct val="90000"/>
              </a:lnSpc>
              <a:buFont typeface="Wingdings" pitchFamily="2" charset="2"/>
              <a:buNone/>
            </a:pPr>
            <a:endParaRPr lang="el-GR" sz="900" b="1">
              <a:solidFill>
                <a:schemeClr val="tx2"/>
              </a:solidFill>
              <a:latin typeface="Arial" charset="0"/>
            </a:endParaRPr>
          </a:p>
          <a:p>
            <a:pPr>
              <a:lnSpc>
                <a:spcPct val="90000"/>
              </a:lnSpc>
            </a:pPr>
            <a:r>
              <a:rPr lang="el-GR" sz="2800" b="1">
                <a:solidFill>
                  <a:schemeClr val="tx2"/>
                </a:solidFill>
                <a:latin typeface="Arial" charset="0"/>
              </a:rPr>
              <a:t>Εκπαίδευση Επαγγελματιών  εκπαιδευτών  για  οδήγησης μοτοσυκλέτας</a:t>
            </a:r>
          </a:p>
          <a:p>
            <a:pPr>
              <a:lnSpc>
                <a:spcPct val="90000"/>
              </a:lnSpc>
              <a:buFont typeface="Wingdings" pitchFamily="2" charset="2"/>
              <a:buNone/>
            </a:pPr>
            <a:endParaRPr lang="el-GR" sz="1500" b="1">
              <a:solidFill>
                <a:schemeClr val="tx2"/>
              </a:solidFill>
              <a:latin typeface="Arial" charset="0"/>
            </a:endParaRPr>
          </a:p>
          <a:p>
            <a:pPr>
              <a:lnSpc>
                <a:spcPct val="90000"/>
              </a:lnSpc>
            </a:pPr>
            <a:r>
              <a:rPr lang="el-GR" sz="2800" b="1">
                <a:solidFill>
                  <a:schemeClr val="tx2"/>
                </a:solidFill>
                <a:latin typeface="Arial" charset="0"/>
              </a:rPr>
              <a:t>Εισαγωγή του Μαθήματος Οδικής Ασφάλειας στην 2αρα Λυκείου</a:t>
            </a:r>
          </a:p>
          <a:p>
            <a:pPr>
              <a:lnSpc>
                <a:spcPct val="90000"/>
              </a:lnSpc>
              <a:buFont typeface="Wingdings" pitchFamily="2" charset="2"/>
              <a:buNone/>
            </a:pPr>
            <a:endParaRPr lang="el-GR" sz="1300" b="1">
              <a:solidFill>
                <a:schemeClr val="tx2"/>
              </a:solidFill>
              <a:latin typeface="Arial" charset="0"/>
            </a:endParaRPr>
          </a:p>
          <a:p>
            <a:pPr>
              <a:lnSpc>
                <a:spcPct val="90000"/>
              </a:lnSpc>
            </a:pPr>
            <a:r>
              <a:rPr lang="el-GR" sz="2800" b="1">
                <a:solidFill>
                  <a:schemeClr val="tx2"/>
                </a:solidFill>
                <a:latin typeface="Arial" charset="0"/>
              </a:rPr>
              <a:t>Υποχρεωτική Εκπαίδευση/Μαθήματα πριν τις εξετάσεις για Α.Ο.</a:t>
            </a:r>
          </a:p>
          <a:p>
            <a:pPr lvl="1">
              <a:lnSpc>
                <a:spcPct val="90000"/>
              </a:lnSpc>
            </a:pPr>
            <a:r>
              <a:rPr lang="el-GR" sz="2400" b="1">
                <a:solidFill>
                  <a:schemeClr val="tx2"/>
                </a:solidFill>
                <a:latin typeface="Arial" charset="0"/>
              </a:rPr>
              <a:t>Κόστος ?</a:t>
            </a:r>
          </a:p>
          <a:p>
            <a:pPr lvl="1">
              <a:lnSpc>
                <a:spcPct val="90000"/>
              </a:lnSpc>
            </a:pPr>
            <a:r>
              <a:rPr lang="el-GR" sz="2400" b="1">
                <a:solidFill>
                  <a:schemeClr val="tx2"/>
                </a:solidFill>
                <a:latin typeface="Arial" charset="0"/>
              </a:rPr>
              <a:t>Βασισμένα στο – </a:t>
            </a:r>
            <a:r>
              <a:rPr lang="en-US" sz="2400" b="1">
                <a:solidFill>
                  <a:schemeClr val="tx2"/>
                </a:solidFill>
                <a:latin typeface="Arial" charset="0"/>
              </a:rPr>
              <a:t>Bike safe , “Think”</a:t>
            </a:r>
            <a:r>
              <a:rPr lang="el-GR" sz="2400" b="1">
                <a:solidFill>
                  <a:schemeClr val="tx2"/>
                </a:solidFill>
                <a:latin typeface="Arial" charset="0"/>
              </a:rPr>
              <a:t> </a:t>
            </a:r>
            <a:r>
              <a:rPr lang="en-US" sz="2400" b="1">
                <a:solidFill>
                  <a:schemeClr val="tx2"/>
                </a:solidFill>
                <a:latin typeface="Arial" charset="0"/>
              </a:rPr>
              <a:t>, </a:t>
            </a:r>
            <a:r>
              <a:rPr lang="el-GR" sz="2400" b="1">
                <a:solidFill>
                  <a:schemeClr val="tx2"/>
                </a:solidFill>
                <a:latin typeface="Arial" charset="0"/>
              </a:rPr>
              <a:t>Συμπεριφοράς Μοτοσυκλέτας</a:t>
            </a:r>
          </a:p>
          <a:p>
            <a:pPr lvl="1">
              <a:lnSpc>
                <a:spcPct val="90000"/>
              </a:lnSpc>
            </a:pPr>
            <a:r>
              <a:rPr lang="el-GR" sz="2400" b="1">
                <a:solidFill>
                  <a:schemeClr val="tx2"/>
                </a:solidFill>
                <a:latin typeface="Arial" charset="0"/>
              </a:rPr>
              <a:t>Χώρος ?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additive="base">
                                        <p:cTn id="7" dur="500" fill="hold"/>
                                        <p:tgtEl>
                                          <p:spTgt spid="778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78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7827">
                                            <p:txEl>
                                              <p:pRg st="2" end="2"/>
                                            </p:txEl>
                                          </p:spTgt>
                                        </p:tgtEl>
                                        <p:attrNameLst>
                                          <p:attrName>style.visibility</p:attrName>
                                        </p:attrNameLst>
                                      </p:cBhvr>
                                      <p:to>
                                        <p:strVal val="visible"/>
                                      </p:to>
                                    </p:set>
                                    <p:anim calcmode="lin" valueType="num">
                                      <p:cBhvr additive="base">
                                        <p:cTn id="13" dur="500" fill="hold"/>
                                        <p:tgtEl>
                                          <p:spTgt spid="778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78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7827">
                                            <p:txEl>
                                              <p:pRg st="4" end="4"/>
                                            </p:txEl>
                                          </p:spTgt>
                                        </p:tgtEl>
                                        <p:attrNameLst>
                                          <p:attrName>style.visibility</p:attrName>
                                        </p:attrNameLst>
                                      </p:cBhvr>
                                      <p:to>
                                        <p:strVal val="visible"/>
                                      </p:to>
                                    </p:set>
                                    <p:anim calcmode="lin" valueType="num">
                                      <p:cBhvr additive="base">
                                        <p:cTn id="19" dur="500" fill="hold"/>
                                        <p:tgtEl>
                                          <p:spTgt spid="778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78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7827">
                                            <p:txEl>
                                              <p:pRg st="6" end="6"/>
                                            </p:txEl>
                                          </p:spTgt>
                                        </p:tgtEl>
                                        <p:attrNameLst>
                                          <p:attrName>style.visibility</p:attrName>
                                        </p:attrNameLst>
                                      </p:cBhvr>
                                      <p:to>
                                        <p:strVal val="visible"/>
                                      </p:to>
                                    </p:set>
                                    <p:anim calcmode="lin" valueType="num">
                                      <p:cBhvr additive="base">
                                        <p:cTn id="25" dur="500" fill="hold"/>
                                        <p:tgtEl>
                                          <p:spTgt spid="778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78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8" presetClass="entr" presetSubtype="9" fill="hold" nodeType="clickEffect">
                                  <p:stCondLst>
                                    <p:cond delay="0"/>
                                  </p:stCondLst>
                                  <p:childTnLst>
                                    <p:set>
                                      <p:cBhvr>
                                        <p:cTn id="30" dur="1" fill="hold">
                                          <p:stCondLst>
                                            <p:cond delay="0"/>
                                          </p:stCondLst>
                                        </p:cTn>
                                        <p:tgtEl>
                                          <p:spTgt spid="77827">
                                            <p:txEl>
                                              <p:pRg st="7" end="7"/>
                                            </p:txEl>
                                          </p:spTgt>
                                        </p:tgtEl>
                                        <p:attrNameLst>
                                          <p:attrName>style.visibility</p:attrName>
                                        </p:attrNameLst>
                                      </p:cBhvr>
                                      <p:to>
                                        <p:strVal val="visible"/>
                                      </p:to>
                                    </p:set>
                                    <p:animEffect transition="in" filter="strips(upLeft)">
                                      <p:cBhvr>
                                        <p:cTn id="31" dur="1000"/>
                                        <p:tgtEl>
                                          <p:spTgt spid="77827">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6" fill="hold" nodeType="clickEffect">
                                  <p:stCondLst>
                                    <p:cond delay="0"/>
                                  </p:stCondLst>
                                  <p:childTnLst>
                                    <p:set>
                                      <p:cBhvr>
                                        <p:cTn id="35" dur="1" fill="hold">
                                          <p:stCondLst>
                                            <p:cond delay="0"/>
                                          </p:stCondLst>
                                        </p:cTn>
                                        <p:tgtEl>
                                          <p:spTgt spid="77827">
                                            <p:txEl>
                                              <p:pRg st="8" end="8"/>
                                            </p:txEl>
                                          </p:spTgt>
                                        </p:tgtEl>
                                        <p:attrNameLst>
                                          <p:attrName>style.visibility</p:attrName>
                                        </p:attrNameLst>
                                      </p:cBhvr>
                                      <p:to>
                                        <p:strVal val="visible"/>
                                      </p:to>
                                    </p:set>
                                    <p:animEffect transition="in" filter="strips(downRight)">
                                      <p:cBhvr>
                                        <p:cTn id="36" dur="1000"/>
                                        <p:tgtEl>
                                          <p:spTgt spid="77827">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3" fill="hold" nodeType="clickEffect">
                                  <p:stCondLst>
                                    <p:cond delay="0"/>
                                  </p:stCondLst>
                                  <p:childTnLst>
                                    <p:set>
                                      <p:cBhvr>
                                        <p:cTn id="40" dur="1" fill="hold">
                                          <p:stCondLst>
                                            <p:cond delay="0"/>
                                          </p:stCondLst>
                                        </p:cTn>
                                        <p:tgtEl>
                                          <p:spTgt spid="77827">
                                            <p:txEl>
                                              <p:pRg st="9" end="9"/>
                                            </p:txEl>
                                          </p:spTgt>
                                        </p:tgtEl>
                                        <p:attrNameLst>
                                          <p:attrName>style.visibility</p:attrName>
                                        </p:attrNameLst>
                                      </p:cBhvr>
                                      <p:to>
                                        <p:strVal val="visible"/>
                                      </p:to>
                                    </p:set>
                                    <p:anim calcmode="lin" valueType="num">
                                      <p:cBhvr additive="base">
                                        <p:cTn id="41" dur="1000" fill="hold"/>
                                        <p:tgtEl>
                                          <p:spTgt spid="77827">
                                            <p:txEl>
                                              <p:pRg st="9" end="9"/>
                                            </p:txEl>
                                          </p:spTgt>
                                        </p:tgtEl>
                                        <p:attrNameLst>
                                          <p:attrName>ppt_x</p:attrName>
                                        </p:attrNameLst>
                                      </p:cBhvr>
                                      <p:tavLst>
                                        <p:tav tm="0">
                                          <p:val>
                                            <p:strVal val="1+#ppt_w/2"/>
                                          </p:val>
                                        </p:tav>
                                        <p:tav tm="100000">
                                          <p:val>
                                            <p:strVal val="#ppt_x"/>
                                          </p:val>
                                        </p:tav>
                                      </p:tavLst>
                                    </p:anim>
                                    <p:anim calcmode="lin" valueType="num">
                                      <p:cBhvr additive="base">
                                        <p:cTn id="42" dur="1000" fill="hold"/>
                                        <p:tgtEl>
                                          <p:spTgt spid="77827">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249FA8"/>
        </a:solidFill>
        <a:effectLst/>
      </p:bgPr>
    </p:bg>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a:xfrm>
            <a:off x="468313" y="260350"/>
            <a:ext cx="8229600" cy="528638"/>
          </a:xfrm>
        </p:spPr>
        <p:txBody>
          <a:bodyPr/>
          <a:lstStyle/>
          <a:p>
            <a:r>
              <a:rPr lang="el-GR" sz="3700"/>
              <a:t>ΕΙΣΗΓΗΣΕΙΣ</a:t>
            </a:r>
          </a:p>
        </p:txBody>
      </p:sp>
      <p:sp>
        <p:nvSpPr>
          <p:cNvPr id="79875" name="Rectangle 3"/>
          <p:cNvSpPr>
            <a:spLocks noGrp="1" noChangeArrowheads="1"/>
          </p:cNvSpPr>
          <p:nvPr>
            <p:ph type="body" idx="1"/>
          </p:nvPr>
        </p:nvSpPr>
        <p:spPr>
          <a:xfrm>
            <a:off x="395288" y="836613"/>
            <a:ext cx="8497887" cy="5688012"/>
          </a:xfrm>
          <a:solidFill>
            <a:schemeClr val="bg1"/>
          </a:solidFill>
          <a:ln w="57150">
            <a:solidFill>
              <a:schemeClr val="accent1"/>
            </a:solidFill>
          </a:ln>
        </p:spPr>
        <p:txBody>
          <a:bodyPr/>
          <a:lstStyle/>
          <a:p>
            <a:pPr algn="ctr">
              <a:lnSpc>
                <a:spcPct val="80000"/>
              </a:lnSpc>
              <a:buFont typeface="Wingdings" pitchFamily="2" charset="2"/>
              <a:buNone/>
            </a:pPr>
            <a:r>
              <a:rPr lang="el-GR" sz="2700">
                <a:solidFill>
                  <a:schemeClr val="tx2"/>
                </a:solidFill>
                <a:latin typeface="Arial" charset="0"/>
              </a:rPr>
              <a:t>Υποχρεωτική Εκπαίδευση/Μαθήματα πριν τις εξετάσεις για Α.Ο.  Χώρος ?</a:t>
            </a:r>
          </a:p>
          <a:p>
            <a:pPr>
              <a:lnSpc>
                <a:spcPct val="80000"/>
              </a:lnSpc>
            </a:pPr>
            <a:r>
              <a:rPr lang="el-GR" sz="3600" b="1">
                <a:solidFill>
                  <a:schemeClr val="tx2"/>
                </a:solidFill>
                <a:latin typeface="Arial" charset="0"/>
              </a:rPr>
              <a:t>Πίστες</a:t>
            </a:r>
          </a:p>
          <a:p>
            <a:pPr lvl="1">
              <a:lnSpc>
                <a:spcPct val="80000"/>
              </a:lnSpc>
            </a:pPr>
            <a:r>
              <a:rPr lang="el-GR" sz="2700" b="1">
                <a:solidFill>
                  <a:schemeClr val="tx2"/>
                </a:solidFill>
                <a:latin typeface="Arial" charset="0"/>
              </a:rPr>
              <a:t>Πάρκα Οδικής Ασφάλεια – εκπ/ικοί χώροι</a:t>
            </a:r>
          </a:p>
          <a:p>
            <a:pPr lvl="1">
              <a:lnSpc>
                <a:spcPct val="80000"/>
              </a:lnSpc>
            </a:pPr>
            <a:r>
              <a:rPr lang="el-GR" sz="2700" b="1">
                <a:solidFill>
                  <a:schemeClr val="tx2"/>
                </a:solidFill>
                <a:latin typeface="Arial" charset="0"/>
              </a:rPr>
              <a:t>Αγώνες</a:t>
            </a:r>
            <a:r>
              <a:rPr lang="el-GR" b="1">
                <a:solidFill>
                  <a:schemeClr val="tx2"/>
                </a:solidFill>
                <a:latin typeface="Arial" charset="0"/>
              </a:rPr>
              <a:t> </a:t>
            </a:r>
          </a:p>
          <a:p>
            <a:pPr lvl="2">
              <a:lnSpc>
                <a:spcPct val="80000"/>
              </a:lnSpc>
            </a:pPr>
            <a:r>
              <a:rPr lang="el-GR" sz="1900" b="1">
                <a:solidFill>
                  <a:schemeClr val="tx2"/>
                </a:solidFill>
                <a:latin typeface="Arial" charset="0"/>
              </a:rPr>
              <a:t>Εμπεδώνούν οδική ασφάλεία</a:t>
            </a:r>
          </a:p>
          <a:p>
            <a:pPr lvl="2">
              <a:lnSpc>
                <a:spcPct val="80000"/>
              </a:lnSpc>
            </a:pPr>
            <a:r>
              <a:rPr lang="el-GR" sz="1900" b="1">
                <a:solidFill>
                  <a:schemeClr val="tx2"/>
                </a:solidFill>
                <a:latin typeface="Arial" charset="0"/>
              </a:rPr>
              <a:t>Βελτιώνουν τις οδιγηκές ικανότητες</a:t>
            </a:r>
          </a:p>
          <a:p>
            <a:pPr lvl="2">
              <a:lnSpc>
                <a:spcPct val="80000"/>
              </a:lnSpc>
            </a:pPr>
            <a:r>
              <a:rPr lang="el-GR" sz="1900" b="1">
                <a:solidFill>
                  <a:schemeClr val="tx2"/>
                </a:solidFill>
                <a:latin typeface="Arial" charset="0"/>
              </a:rPr>
              <a:t>Εκτόνωση</a:t>
            </a:r>
          </a:p>
          <a:p>
            <a:pPr lvl="2">
              <a:lnSpc>
                <a:spcPct val="80000"/>
              </a:lnSpc>
            </a:pPr>
            <a:r>
              <a:rPr lang="el-GR" sz="1900" b="1">
                <a:solidFill>
                  <a:schemeClr val="tx2"/>
                </a:solidFill>
                <a:latin typeface="Arial" charset="0"/>
              </a:rPr>
              <a:t>Μείωση «Ινδιάνων»  από τους δρόμους</a:t>
            </a:r>
          </a:p>
          <a:p>
            <a:pPr lvl="2">
              <a:lnSpc>
                <a:spcPct val="80000"/>
              </a:lnSpc>
              <a:buFont typeface="Wingdings" pitchFamily="2" charset="2"/>
              <a:buNone/>
            </a:pPr>
            <a:endParaRPr lang="el-GR" sz="900" b="1">
              <a:solidFill>
                <a:schemeClr val="tx2"/>
              </a:solidFill>
              <a:latin typeface="Arial" charset="0"/>
            </a:endParaRPr>
          </a:p>
          <a:p>
            <a:pPr lvl="1">
              <a:lnSpc>
                <a:spcPct val="80000"/>
              </a:lnSpc>
            </a:pPr>
            <a:r>
              <a:rPr lang="el-GR" sz="2700" b="1">
                <a:solidFill>
                  <a:schemeClr val="tx2"/>
                </a:solidFill>
                <a:latin typeface="Arial" charset="0"/>
              </a:rPr>
              <a:t>Παραδείγματα</a:t>
            </a:r>
          </a:p>
          <a:p>
            <a:pPr lvl="2">
              <a:lnSpc>
                <a:spcPct val="80000"/>
              </a:lnSpc>
            </a:pPr>
            <a:r>
              <a:rPr lang="el-GR" sz="1900" b="1">
                <a:solidFill>
                  <a:schemeClr val="tx2"/>
                </a:solidFill>
                <a:latin typeface="Arial" charset="0"/>
              </a:rPr>
              <a:t>Ιταλία – Ισπανία-Γαλλία </a:t>
            </a:r>
          </a:p>
          <a:p>
            <a:pPr lvl="2">
              <a:lnSpc>
                <a:spcPct val="80000"/>
              </a:lnSpc>
            </a:pPr>
            <a:r>
              <a:rPr lang="el-GR" sz="1900" b="1">
                <a:solidFill>
                  <a:schemeClr val="tx2"/>
                </a:solidFill>
                <a:latin typeface="Arial" charset="0"/>
              </a:rPr>
              <a:t>Πρόγραμμα « Οι πόλης δεν είναι πίστες»</a:t>
            </a:r>
          </a:p>
          <a:p>
            <a:pPr lvl="3">
              <a:lnSpc>
                <a:spcPct val="80000"/>
              </a:lnSpc>
            </a:pPr>
            <a:r>
              <a:rPr lang="el-GR" sz="1500" b="1">
                <a:latin typeface="Arial" charset="0"/>
              </a:rPr>
              <a:t>Περιορίσθηκε το φαινόμενο των παρανόμων και επικίνδυνων αγώνων και επιδείξεως ταχύτητας σε δημόσιου δρόμους</a:t>
            </a:r>
            <a:r>
              <a:rPr lang="el-GR" b="1">
                <a:latin typeface="Arial" charset="0"/>
              </a:rPr>
              <a:t>.</a:t>
            </a:r>
            <a:r>
              <a:rPr lang="el-GR">
                <a:latin typeface="Arial" charset="0"/>
              </a:rPr>
              <a:t> </a:t>
            </a:r>
            <a:endParaRPr lang="el-GR" sz="1800" b="1">
              <a:solidFill>
                <a:schemeClr val="tx2"/>
              </a:solidFill>
              <a:latin typeface="Arial" charset="0"/>
            </a:endParaRPr>
          </a:p>
          <a:p>
            <a:pPr lvl="2">
              <a:lnSpc>
                <a:spcPct val="80000"/>
              </a:lnSpc>
            </a:pPr>
            <a:r>
              <a:rPr lang="el-GR" sz="1900" b="1">
                <a:solidFill>
                  <a:schemeClr val="tx2"/>
                </a:solidFill>
                <a:latin typeface="Arial" charset="0"/>
              </a:rPr>
              <a:t>35% Μείωση συγκρούσεων </a:t>
            </a:r>
          </a:p>
          <a:p>
            <a:pPr lvl="2">
              <a:lnSpc>
                <a:spcPct val="80000"/>
              </a:lnSpc>
            </a:pPr>
            <a:endParaRPr lang="el-GR" sz="1900" b="1">
              <a:solidFill>
                <a:schemeClr val="tx2"/>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9875">
                                            <p:txEl>
                                              <p:pRg st="1" end="1"/>
                                            </p:txEl>
                                          </p:spTgt>
                                        </p:tgtEl>
                                        <p:attrNameLst>
                                          <p:attrName>style.visibility</p:attrName>
                                        </p:attrNameLst>
                                      </p:cBhvr>
                                      <p:to>
                                        <p:strVal val="visible"/>
                                      </p:to>
                                    </p:set>
                                    <p:anim calcmode="lin" valueType="num">
                                      <p:cBhvr additive="base">
                                        <p:cTn id="7" dur="500" fill="hold"/>
                                        <p:tgtEl>
                                          <p:spTgt spid="798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98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9875">
                                            <p:txEl>
                                              <p:pRg st="2" end="2"/>
                                            </p:txEl>
                                          </p:spTgt>
                                        </p:tgtEl>
                                        <p:attrNameLst>
                                          <p:attrName>style.visibility</p:attrName>
                                        </p:attrNameLst>
                                      </p:cBhvr>
                                      <p:to>
                                        <p:strVal val="visible"/>
                                      </p:to>
                                    </p:set>
                                    <p:anim calcmode="lin" valueType="num">
                                      <p:cBhvr additive="base">
                                        <p:cTn id="13" dur="500" fill="hold"/>
                                        <p:tgtEl>
                                          <p:spTgt spid="798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98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anim calcmode="lin" valueType="num">
                                      <p:cBhvr additive="base">
                                        <p:cTn id="19" dur="500" fill="hold"/>
                                        <p:tgtEl>
                                          <p:spTgt spid="798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98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9875">
                                            <p:txEl>
                                              <p:pRg st="4" end="4"/>
                                            </p:txEl>
                                          </p:spTgt>
                                        </p:tgtEl>
                                        <p:attrNameLst>
                                          <p:attrName>style.visibility</p:attrName>
                                        </p:attrNameLst>
                                      </p:cBhvr>
                                      <p:to>
                                        <p:strVal val="visible"/>
                                      </p:to>
                                    </p:set>
                                    <p:anim calcmode="lin" valueType="num">
                                      <p:cBhvr additive="base">
                                        <p:cTn id="25" dur="500" fill="hold"/>
                                        <p:tgtEl>
                                          <p:spTgt spid="7987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98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9875">
                                            <p:txEl>
                                              <p:pRg st="5" end="5"/>
                                            </p:txEl>
                                          </p:spTgt>
                                        </p:tgtEl>
                                        <p:attrNameLst>
                                          <p:attrName>style.visibility</p:attrName>
                                        </p:attrNameLst>
                                      </p:cBhvr>
                                      <p:to>
                                        <p:strVal val="visible"/>
                                      </p:to>
                                    </p:set>
                                    <p:anim calcmode="lin" valueType="num">
                                      <p:cBhvr additive="base">
                                        <p:cTn id="31" dur="500" fill="hold"/>
                                        <p:tgtEl>
                                          <p:spTgt spid="7987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98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9875">
                                            <p:txEl>
                                              <p:pRg st="6" end="6"/>
                                            </p:txEl>
                                          </p:spTgt>
                                        </p:tgtEl>
                                        <p:attrNameLst>
                                          <p:attrName>style.visibility</p:attrName>
                                        </p:attrNameLst>
                                      </p:cBhvr>
                                      <p:to>
                                        <p:strVal val="visible"/>
                                      </p:to>
                                    </p:set>
                                    <p:anim calcmode="lin" valueType="num">
                                      <p:cBhvr additive="base">
                                        <p:cTn id="37" dur="500" fill="hold"/>
                                        <p:tgtEl>
                                          <p:spTgt spid="7987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98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9875">
                                            <p:txEl>
                                              <p:pRg st="7" end="7"/>
                                            </p:txEl>
                                          </p:spTgt>
                                        </p:tgtEl>
                                        <p:attrNameLst>
                                          <p:attrName>style.visibility</p:attrName>
                                        </p:attrNameLst>
                                      </p:cBhvr>
                                      <p:to>
                                        <p:strVal val="visible"/>
                                      </p:to>
                                    </p:set>
                                    <p:anim calcmode="lin" valueType="num">
                                      <p:cBhvr additive="base">
                                        <p:cTn id="43" dur="500" fill="hold"/>
                                        <p:tgtEl>
                                          <p:spTgt spid="7987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987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9875">
                                            <p:txEl>
                                              <p:pRg st="9" end="9"/>
                                            </p:txEl>
                                          </p:spTgt>
                                        </p:tgtEl>
                                        <p:attrNameLst>
                                          <p:attrName>style.visibility</p:attrName>
                                        </p:attrNameLst>
                                      </p:cBhvr>
                                      <p:to>
                                        <p:strVal val="visible"/>
                                      </p:to>
                                    </p:set>
                                    <p:anim calcmode="lin" valueType="num">
                                      <p:cBhvr additive="base">
                                        <p:cTn id="49" dur="500" fill="hold"/>
                                        <p:tgtEl>
                                          <p:spTgt spid="79875">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987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79875">
                                            <p:txEl>
                                              <p:pRg st="10" end="10"/>
                                            </p:txEl>
                                          </p:spTgt>
                                        </p:tgtEl>
                                        <p:attrNameLst>
                                          <p:attrName>style.visibility</p:attrName>
                                        </p:attrNameLst>
                                      </p:cBhvr>
                                      <p:to>
                                        <p:strVal val="visible"/>
                                      </p:to>
                                    </p:set>
                                    <p:anim calcmode="lin" valueType="num">
                                      <p:cBhvr additive="base">
                                        <p:cTn id="55" dur="500" fill="hold"/>
                                        <p:tgtEl>
                                          <p:spTgt spid="79875">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987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79875">
                                            <p:txEl>
                                              <p:pRg st="11" end="11"/>
                                            </p:txEl>
                                          </p:spTgt>
                                        </p:tgtEl>
                                        <p:attrNameLst>
                                          <p:attrName>style.visibility</p:attrName>
                                        </p:attrNameLst>
                                      </p:cBhvr>
                                      <p:to>
                                        <p:strVal val="visible"/>
                                      </p:to>
                                    </p:set>
                                    <p:anim calcmode="lin" valueType="num">
                                      <p:cBhvr additive="base">
                                        <p:cTn id="61" dur="500" fill="hold"/>
                                        <p:tgtEl>
                                          <p:spTgt spid="79875">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987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79875">
                                            <p:txEl>
                                              <p:pRg st="12" end="12"/>
                                            </p:txEl>
                                          </p:spTgt>
                                        </p:tgtEl>
                                        <p:attrNameLst>
                                          <p:attrName>style.visibility</p:attrName>
                                        </p:attrNameLst>
                                      </p:cBhvr>
                                      <p:to>
                                        <p:strVal val="visible"/>
                                      </p:to>
                                    </p:set>
                                    <p:anim calcmode="lin" valueType="num">
                                      <p:cBhvr additive="base">
                                        <p:cTn id="67" dur="500" fill="hold"/>
                                        <p:tgtEl>
                                          <p:spTgt spid="79875">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987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79875">
                                            <p:txEl>
                                              <p:pRg st="13" end="13"/>
                                            </p:txEl>
                                          </p:spTgt>
                                        </p:tgtEl>
                                        <p:attrNameLst>
                                          <p:attrName>style.visibility</p:attrName>
                                        </p:attrNameLst>
                                      </p:cBhvr>
                                      <p:to>
                                        <p:strVal val="visible"/>
                                      </p:to>
                                    </p:set>
                                    <p:anim calcmode="lin" valueType="num">
                                      <p:cBhvr additive="base">
                                        <p:cTn id="73" dur="500" fill="hold"/>
                                        <p:tgtEl>
                                          <p:spTgt spid="79875">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7987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79875">
                                            <p:txEl>
                                              <p:pRg st="0" end="0"/>
                                            </p:txEl>
                                          </p:spTgt>
                                        </p:tgtEl>
                                        <p:attrNameLst>
                                          <p:attrName>style.visibility</p:attrName>
                                        </p:attrNameLst>
                                      </p:cBhvr>
                                      <p:to>
                                        <p:strVal val="visible"/>
                                      </p:to>
                                    </p:set>
                                    <p:anim calcmode="lin" valueType="num">
                                      <p:cBhvr additive="base">
                                        <p:cTn id="79" dur="500" fill="hold"/>
                                        <p:tgtEl>
                                          <p:spTgt spid="79875">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798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8" presetClass="emph" presetSubtype="0" fill="hold" nodeType="clickEffect">
                                  <p:stCondLst>
                                    <p:cond delay="0"/>
                                  </p:stCondLst>
                                  <p:childTnLst>
                                    <p:animRot by="21600000">
                                      <p:cBhvr>
                                        <p:cTn id="84" dur="1000" fill="hold"/>
                                        <p:tgtEl>
                                          <p:spTgt spid="79875">
                                            <p:txEl>
                                              <p:pRg st="1" end="1"/>
                                            </p:txEl>
                                          </p:spTgt>
                                        </p:tgtEl>
                                        <p:attrNameLst>
                                          <p:attrName>r</p:attrName>
                                        </p:attrNameLst>
                                      </p:cBhvr>
                                    </p:animRot>
                                  </p:childTnLst>
                                </p:cTn>
                              </p:par>
                            </p:childTnLst>
                          </p:cTn>
                        </p:par>
                      </p:childTnLst>
                    </p:cTn>
                  </p:par>
                  <p:par>
                    <p:cTn id="85" fill="hold">
                      <p:stCondLst>
                        <p:cond delay="indefinite"/>
                      </p:stCondLst>
                      <p:childTnLst>
                        <p:par>
                          <p:cTn id="86" fill="hold">
                            <p:stCondLst>
                              <p:cond delay="0"/>
                            </p:stCondLst>
                            <p:childTnLst>
                              <p:par>
                                <p:cTn id="87" presetID="8" presetClass="emph" presetSubtype="0" fill="hold" nodeType="clickEffect">
                                  <p:stCondLst>
                                    <p:cond delay="0"/>
                                  </p:stCondLst>
                                  <p:childTnLst>
                                    <p:animRot by="21600000">
                                      <p:cBhvr>
                                        <p:cTn id="88" dur="1000" fill="hold"/>
                                        <p:tgtEl>
                                          <p:spTgt spid="79875">
                                            <p:txEl>
                                              <p:pRg st="2" end="2"/>
                                            </p:txEl>
                                          </p:spTgt>
                                        </p:tgtEl>
                                        <p:attrNameLst>
                                          <p:attrName>r</p:attrName>
                                        </p:attrNameLst>
                                      </p:cBhvr>
                                    </p:animRot>
                                  </p:childTnLst>
                                </p:cTn>
                              </p:par>
                            </p:childTnLst>
                          </p:cTn>
                        </p:par>
                      </p:childTnLst>
                    </p:cTn>
                  </p:par>
                  <p:par>
                    <p:cTn id="89" fill="hold">
                      <p:stCondLst>
                        <p:cond delay="indefinite"/>
                      </p:stCondLst>
                      <p:childTnLst>
                        <p:par>
                          <p:cTn id="90" fill="hold">
                            <p:stCondLst>
                              <p:cond delay="0"/>
                            </p:stCondLst>
                            <p:childTnLst>
                              <p:par>
                                <p:cTn id="91" presetID="8" presetClass="emph" presetSubtype="0" fill="hold" nodeType="clickEffect">
                                  <p:stCondLst>
                                    <p:cond delay="0"/>
                                  </p:stCondLst>
                                  <p:childTnLst>
                                    <p:animRot by="21600000">
                                      <p:cBhvr>
                                        <p:cTn id="92" dur="1000" fill="hold"/>
                                        <p:tgtEl>
                                          <p:spTgt spid="79875">
                                            <p:txEl>
                                              <p:pRg st="3" end="3"/>
                                            </p:txEl>
                                          </p:spTgt>
                                        </p:tgtEl>
                                        <p:attrNameLst>
                                          <p:attrName>r</p:attrName>
                                        </p:attrNameLst>
                                      </p:cBhvr>
                                    </p:animRot>
                                  </p:childTnLst>
                                </p:cTn>
                              </p:par>
                            </p:childTnLst>
                          </p:cTn>
                        </p:par>
                      </p:childTnLst>
                    </p:cTn>
                  </p:par>
                  <p:par>
                    <p:cTn id="93" fill="hold">
                      <p:stCondLst>
                        <p:cond delay="indefinite"/>
                      </p:stCondLst>
                      <p:childTnLst>
                        <p:par>
                          <p:cTn id="94" fill="hold">
                            <p:stCondLst>
                              <p:cond delay="0"/>
                            </p:stCondLst>
                            <p:childTnLst>
                              <p:par>
                                <p:cTn id="95" presetID="8" presetClass="emph" presetSubtype="0" fill="hold" nodeType="clickEffect">
                                  <p:stCondLst>
                                    <p:cond delay="0"/>
                                  </p:stCondLst>
                                  <p:childTnLst>
                                    <p:animRot by="21600000">
                                      <p:cBhvr>
                                        <p:cTn id="96" dur="1000" fill="hold"/>
                                        <p:tgtEl>
                                          <p:spTgt spid="79875">
                                            <p:txEl>
                                              <p:pRg st="4" end="4"/>
                                            </p:txEl>
                                          </p:spTgt>
                                        </p:tgtEl>
                                        <p:attrNameLst>
                                          <p:attrName>r</p:attrName>
                                        </p:attrNameLst>
                                      </p:cBhvr>
                                    </p:animRot>
                                  </p:childTnLst>
                                </p:cTn>
                              </p:par>
                            </p:childTnLst>
                          </p:cTn>
                        </p:par>
                      </p:childTnLst>
                    </p:cTn>
                  </p:par>
                  <p:par>
                    <p:cTn id="97" fill="hold">
                      <p:stCondLst>
                        <p:cond delay="indefinite"/>
                      </p:stCondLst>
                      <p:childTnLst>
                        <p:par>
                          <p:cTn id="98" fill="hold">
                            <p:stCondLst>
                              <p:cond delay="0"/>
                            </p:stCondLst>
                            <p:childTnLst>
                              <p:par>
                                <p:cTn id="99" presetID="8" presetClass="emph" presetSubtype="0" fill="hold" nodeType="clickEffect">
                                  <p:stCondLst>
                                    <p:cond delay="0"/>
                                  </p:stCondLst>
                                  <p:childTnLst>
                                    <p:animRot by="21600000">
                                      <p:cBhvr>
                                        <p:cTn id="100" dur="1000" fill="hold"/>
                                        <p:tgtEl>
                                          <p:spTgt spid="79875">
                                            <p:txEl>
                                              <p:pRg st="5" end="5"/>
                                            </p:txEl>
                                          </p:spTgt>
                                        </p:tgtEl>
                                        <p:attrNameLst>
                                          <p:attrName>r</p:attrName>
                                        </p:attrNameLst>
                                      </p:cBhvr>
                                    </p:animRot>
                                  </p:childTnLst>
                                </p:cTn>
                              </p:par>
                            </p:childTnLst>
                          </p:cTn>
                        </p:par>
                      </p:childTnLst>
                    </p:cTn>
                  </p:par>
                  <p:par>
                    <p:cTn id="101" fill="hold">
                      <p:stCondLst>
                        <p:cond delay="indefinite"/>
                      </p:stCondLst>
                      <p:childTnLst>
                        <p:par>
                          <p:cTn id="102" fill="hold">
                            <p:stCondLst>
                              <p:cond delay="0"/>
                            </p:stCondLst>
                            <p:childTnLst>
                              <p:par>
                                <p:cTn id="103" presetID="8" presetClass="emph" presetSubtype="0" fill="hold" nodeType="clickEffect">
                                  <p:stCondLst>
                                    <p:cond delay="0"/>
                                  </p:stCondLst>
                                  <p:childTnLst>
                                    <p:animRot by="21600000">
                                      <p:cBhvr>
                                        <p:cTn id="104" dur="1000" fill="hold"/>
                                        <p:tgtEl>
                                          <p:spTgt spid="79875">
                                            <p:txEl>
                                              <p:pRg st="6" end="6"/>
                                            </p:txEl>
                                          </p:spTgt>
                                        </p:tgtEl>
                                        <p:attrNameLst>
                                          <p:attrName>r</p:attrName>
                                        </p:attrNameLst>
                                      </p:cBhvr>
                                    </p:animRot>
                                  </p:childTnLst>
                                </p:cTn>
                              </p:par>
                            </p:childTnLst>
                          </p:cTn>
                        </p:par>
                      </p:childTnLst>
                    </p:cTn>
                  </p:par>
                  <p:par>
                    <p:cTn id="105" fill="hold">
                      <p:stCondLst>
                        <p:cond delay="indefinite"/>
                      </p:stCondLst>
                      <p:childTnLst>
                        <p:par>
                          <p:cTn id="106" fill="hold">
                            <p:stCondLst>
                              <p:cond delay="0"/>
                            </p:stCondLst>
                            <p:childTnLst>
                              <p:par>
                                <p:cTn id="107" presetID="8" presetClass="emph" presetSubtype="0" fill="hold" nodeType="clickEffect">
                                  <p:stCondLst>
                                    <p:cond delay="0"/>
                                  </p:stCondLst>
                                  <p:childTnLst>
                                    <p:animRot by="21600000">
                                      <p:cBhvr>
                                        <p:cTn id="108" dur="1000" fill="hold"/>
                                        <p:tgtEl>
                                          <p:spTgt spid="79875">
                                            <p:txEl>
                                              <p:pRg st="7" end="7"/>
                                            </p:txEl>
                                          </p:spTgt>
                                        </p:tgtEl>
                                        <p:attrNameLst>
                                          <p:attrName>r</p:attrName>
                                        </p:attrNameLst>
                                      </p:cBhvr>
                                    </p:animRot>
                                  </p:childTnLst>
                                </p:cTn>
                              </p:par>
                            </p:childTnLst>
                          </p:cTn>
                        </p:par>
                      </p:childTnLst>
                    </p:cTn>
                  </p:par>
                  <p:par>
                    <p:cTn id="109" fill="hold">
                      <p:stCondLst>
                        <p:cond delay="indefinite"/>
                      </p:stCondLst>
                      <p:childTnLst>
                        <p:par>
                          <p:cTn id="110" fill="hold">
                            <p:stCondLst>
                              <p:cond delay="0"/>
                            </p:stCondLst>
                            <p:childTnLst>
                              <p:par>
                                <p:cTn id="111" presetID="8" presetClass="emph" presetSubtype="0" fill="hold" nodeType="clickEffect">
                                  <p:stCondLst>
                                    <p:cond delay="0"/>
                                  </p:stCondLst>
                                  <p:childTnLst>
                                    <p:animRot by="21600000">
                                      <p:cBhvr>
                                        <p:cTn id="112" dur="1000" fill="hold"/>
                                        <p:tgtEl>
                                          <p:spTgt spid="79875">
                                            <p:txEl>
                                              <p:pRg st="9" end="9"/>
                                            </p:txEl>
                                          </p:spTgt>
                                        </p:tgtEl>
                                        <p:attrNameLst>
                                          <p:attrName>r</p:attrName>
                                        </p:attrNameLst>
                                      </p:cBhvr>
                                    </p:animRot>
                                  </p:childTnLst>
                                </p:cTn>
                              </p:par>
                            </p:childTnLst>
                          </p:cTn>
                        </p:par>
                      </p:childTnLst>
                    </p:cTn>
                  </p:par>
                  <p:par>
                    <p:cTn id="113" fill="hold">
                      <p:stCondLst>
                        <p:cond delay="indefinite"/>
                      </p:stCondLst>
                      <p:childTnLst>
                        <p:par>
                          <p:cTn id="114" fill="hold">
                            <p:stCondLst>
                              <p:cond delay="0"/>
                            </p:stCondLst>
                            <p:childTnLst>
                              <p:par>
                                <p:cTn id="115" presetID="8" presetClass="emph" presetSubtype="0" fill="hold" nodeType="clickEffect">
                                  <p:stCondLst>
                                    <p:cond delay="0"/>
                                  </p:stCondLst>
                                  <p:childTnLst>
                                    <p:animRot by="21600000">
                                      <p:cBhvr>
                                        <p:cTn id="116" dur="1000" fill="hold"/>
                                        <p:tgtEl>
                                          <p:spTgt spid="79875">
                                            <p:txEl>
                                              <p:pRg st="10" end="10"/>
                                            </p:txEl>
                                          </p:spTgt>
                                        </p:tgtEl>
                                        <p:attrNameLst>
                                          <p:attrName>r</p:attrName>
                                        </p:attrNameLst>
                                      </p:cBhvr>
                                    </p:animRot>
                                  </p:childTnLst>
                                </p:cTn>
                              </p:par>
                            </p:childTnLst>
                          </p:cTn>
                        </p:par>
                      </p:childTnLst>
                    </p:cTn>
                  </p:par>
                  <p:par>
                    <p:cTn id="117" fill="hold">
                      <p:stCondLst>
                        <p:cond delay="indefinite"/>
                      </p:stCondLst>
                      <p:childTnLst>
                        <p:par>
                          <p:cTn id="118" fill="hold">
                            <p:stCondLst>
                              <p:cond delay="0"/>
                            </p:stCondLst>
                            <p:childTnLst>
                              <p:par>
                                <p:cTn id="119" presetID="8" presetClass="emph" presetSubtype="0" fill="hold" nodeType="clickEffect">
                                  <p:stCondLst>
                                    <p:cond delay="0"/>
                                  </p:stCondLst>
                                  <p:childTnLst>
                                    <p:animRot by="21600000">
                                      <p:cBhvr>
                                        <p:cTn id="120" dur="1000" fill="hold"/>
                                        <p:tgtEl>
                                          <p:spTgt spid="79875">
                                            <p:txEl>
                                              <p:pRg st="11" end="11"/>
                                            </p:txEl>
                                          </p:spTgt>
                                        </p:tgtEl>
                                        <p:attrNameLst>
                                          <p:attrName>r</p:attrName>
                                        </p:attrNameLst>
                                      </p:cBhvr>
                                    </p:animRot>
                                  </p:childTnLst>
                                </p:cTn>
                              </p:par>
                            </p:childTnLst>
                          </p:cTn>
                        </p:par>
                      </p:childTnLst>
                    </p:cTn>
                  </p:par>
                  <p:par>
                    <p:cTn id="121" fill="hold">
                      <p:stCondLst>
                        <p:cond delay="indefinite"/>
                      </p:stCondLst>
                      <p:childTnLst>
                        <p:par>
                          <p:cTn id="122" fill="hold">
                            <p:stCondLst>
                              <p:cond delay="0"/>
                            </p:stCondLst>
                            <p:childTnLst>
                              <p:par>
                                <p:cTn id="123" presetID="8" presetClass="emph" presetSubtype="0" fill="hold" nodeType="clickEffect">
                                  <p:stCondLst>
                                    <p:cond delay="0"/>
                                  </p:stCondLst>
                                  <p:childTnLst>
                                    <p:animRot by="21600000">
                                      <p:cBhvr>
                                        <p:cTn id="124" dur="1000" fill="hold"/>
                                        <p:tgtEl>
                                          <p:spTgt spid="79875">
                                            <p:txEl>
                                              <p:pRg st="12" end="12"/>
                                            </p:txEl>
                                          </p:spTgt>
                                        </p:tgtEl>
                                        <p:attrNameLst>
                                          <p:attrName>r</p:attrName>
                                        </p:attrNameLst>
                                      </p:cBhvr>
                                    </p:animRot>
                                  </p:childTnLst>
                                </p:cTn>
                              </p:par>
                            </p:childTnLst>
                          </p:cTn>
                        </p:par>
                      </p:childTnLst>
                    </p:cTn>
                  </p:par>
                  <p:par>
                    <p:cTn id="125" fill="hold">
                      <p:stCondLst>
                        <p:cond delay="indefinite"/>
                      </p:stCondLst>
                      <p:childTnLst>
                        <p:par>
                          <p:cTn id="126" fill="hold">
                            <p:stCondLst>
                              <p:cond delay="0"/>
                            </p:stCondLst>
                            <p:childTnLst>
                              <p:par>
                                <p:cTn id="127" presetID="8" presetClass="emph" presetSubtype="0" fill="hold" nodeType="clickEffect">
                                  <p:stCondLst>
                                    <p:cond delay="0"/>
                                  </p:stCondLst>
                                  <p:childTnLst>
                                    <p:animRot by="21600000">
                                      <p:cBhvr>
                                        <p:cTn id="128" dur="1000" fill="hold"/>
                                        <p:tgtEl>
                                          <p:spTgt spid="79875">
                                            <p:txEl>
                                              <p:pRg st="13" end="13"/>
                                            </p:txEl>
                                          </p:spTgt>
                                        </p:tgtEl>
                                        <p:attrNameLst>
                                          <p:attrName>r</p:attrName>
                                        </p:attrNameLst>
                                      </p:cBhvr>
                                    </p:animRot>
                                  </p:childTnLst>
                                </p:cTn>
                              </p:par>
                            </p:childTnLst>
                          </p:cTn>
                        </p:par>
                      </p:childTnLst>
                    </p:cTn>
                  </p:par>
                  <p:par>
                    <p:cTn id="129" fill="hold">
                      <p:stCondLst>
                        <p:cond delay="indefinite"/>
                      </p:stCondLst>
                      <p:childTnLst>
                        <p:par>
                          <p:cTn id="130" fill="hold">
                            <p:stCondLst>
                              <p:cond delay="0"/>
                            </p:stCondLst>
                            <p:childTnLst>
                              <p:par>
                                <p:cTn id="131" presetID="8" presetClass="emph" presetSubtype="0" fill="hold" nodeType="clickEffect">
                                  <p:stCondLst>
                                    <p:cond delay="0"/>
                                  </p:stCondLst>
                                  <p:childTnLst>
                                    <p:animRot by="21600000">
                                      <p:cBhvr>
                                        <p:cTn id="132" dur="1000" fill="hold"/>
                                        <p:tgtEl>
                                          <p:spTgt spid="79875">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rrowheads="1"/>
          </p:cNvSpPr>
          <p:nvPr>
            <p:ph type="title"/>
          </p:nvPr>
        </p:nvSpPr>
        <p:spPr>
          <a:xfrm>
            <a:off x="468313" y="0"/>
            <a:ext cx="8229600" cy="777875"/>
          </a:xfrm>
        </p:spPr>
        <p:txBody>
          <a:bodyPr/>
          <a:lstStyle/>
          <a:p>
            <a:r>
              <a:rPr lang="el-GR" sz="3700"/>
              <a:t>ΠΙΣΤΕΣ</a:t>
            </a:r>
          </a:p>
        </p:txBody>
      </p:sp>
      <p:sp>
        <p:nvSpPr>
          <p:cNvPr id="90115" name="Rectangle 3"/>
          <p:cNvSpPr>
            <a:spLocks noGrp="1" noChangeArrowheads="1"/>
          </p:cNvSpPr>
          <p:nvPr>
            <p:ph type="body" idx="1"/>
          </p:nvPr>
        </p:nvSpPr>
        <p:spPr>
          <a:xfrm>
            <a:off x="250825" y="620713"/>
            <a:ext cx="8569325" cy="6048375"/>
          </a:xfrm>
          <a:solidFill>
            <a:schemeClr val="bg1"/>
          </a:solidFill>
          <a:ln w="57150">
            <a:solidFill>
              <a:schemeClr val="accent1"/>
            </a:solidFill>
          </a:ln>
        </p:spPr>
        <p:txBody>
          <a:bodyPr/>
          <a:lstStyle/>
          <a:p>
            <a:pPr>
              <a:lnSpc>
                <a:spcPct val="90000"/>
              </a:lnSpc>
            </a:pPr>
            <a:r>
              <a:rPr lang="el-GR" sz="2000" b="1">
                <a:latin typeface="Arial" charset="0"/>
              </a:rPr>
              <a:t>Χαιρετίζουμε την προσπάθεια και την κατανόηση του κράτους για την ανάγκη δημιουργίας οργανωμένων χώρων αγώνων ταχύτητας για την καταπολέμηση των παράνομων και επικίνδυνων ‘‘κόντρων‘‘ σε δημόσιους δρόμους. Η οργανωμένοι χώροι αγώνων ταχύτητας δεν είναι φυτώριο καμικάζι αλλά λειτουργούν σας χώροι εκτόνωσης του πάθους των νέων για την ταχύτητα και επιπρόσθετά εμπεδώνει οδική συμπεριφορά και κατανόηση της επικινδυνότητας της αλόγιστη χρήση του μηχανοκίνητου μέσου που χρησιμοποιούν . </a:t>
            </a:r>
          </a:p>
          <a:p>
            <a:pPr>
              <a:lnSpc>
                <a:spcPct val="90000"/>
              </a:lnSpc>
              <a:buFont typeface="Wingdings" pitchFamily="2" charset="2"/>
              <a:buNone/>
            </a:pPr>
            <a:endParaRPr lang="el-GR" sz="2000" b="1">
              <a:latin typeface="Arial" charset="0"/>
            </a:endParaRPr>
          </a:p>
          <a:p>
            <a:pPr>
              <a:lnSpc>
                <a:spcPct val="90000"/>
              </a:lnSpc>
              <a:buFont typeface="Wingdings" pitchFamily="2" charset="2"/>
              <a:buNone/>
            </a:pPr>
            <a:endParaRPr lang="el-GR" sz="900" b="1">
              <a:latin typeface="Arial" charset="0"/>
            </a:endParaRPr>
          </a:p>
          <a:p>
            <a:pPr>
              <a:lnSpc>
                <a:spcPct val="90000"/>
              </a:lnSpc>
              <a:buFont typeface="Wingdings" pitchFamily="2" charset="2"/>
              <a:buNone/>
            </a:pPr>
            <a:endParaRPr lang="el-GR" sz="1800" b="1">
              <a:latin typeface="Arial" charset="0"/>
            </a:endParaRPr>
          </a:p>
          <a:p>
            <a:pPr>
              <a:lnSpc>
                <a:spcPct val="90000"/>
              </a:lnSpc>
            </a:pPr>
            <a:r>
              <a:rPr lang="el-GR" sz="2000" b="1">
                <a:latin typeface="Arial" charset="0"/>
              </a:rPr>
              <a:t>Το κράτος πρέπει να ενθαρρύνει την ιδιωτική πρωτοβουλία και να δώσει κίνητρα για την δημιουργία τέτοιων χώρων, Όμως πέρα από αυτό, το κράτος μέσω του Κυπριακού Οργανισμού Αθλητισμού μπορεί να δημιουργήσει Ασφάλτινη Πίστα για τον μηχανοκίνητο αθλητισμό και να την εκμισθώσει στην ή στις Ομοσπονδίες που ασχολούνται με το μηχανοκίνητο αθλητισμό .</a:t>
            </a:r>
          </a:p>
          <a:p>
            <a:pPr>
              <a:lnSpc>
                <a:spcPct val="90000"/>
              </a:lnSpc>
              <a:buFont typeface="Wingdings" pitchFamily="2" charset="2"/>
              <a:buNone/>
            </a:pPr>
            <a:endParaRPr lang="el-GR" sz="200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 calcmode="lin" valueType="num">
                                      <p:cBhvr additive="base">
                                        <p:cTn id="7" dur="1000" fill="hold"/>
                                        <p:tgtEl>
                                          <p:spTgt spid="90115">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901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0115">
                                            <p:txEl>
                                              <p:pRg st="4" end="4"/>
                                            </p:txEl>
                                          </p:spTgt>
                                        </p:tgtEl>
                                        <p:attrNameLst>
                                          <p:attrName>style.visibility</p:attrName>
                                        </p:attrNameLst>
                                      </p:cBhvr>
                                      <p:to>
                                        <p:strVal val="visible"/>
                                      </p:to>
                                    </p:set>
                                    <p:anim calcmode="lin" valueType="num">
                                      <p:cBhvr additive="base">
                                        <p:cTn id="13" dur="1000" fill="hold"/>
                                        <p:tgtEl>
                                          <p:spTgt spid="90115">
                                            <p:txEl>
                                              <p:pRg st="4" end="4"/>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901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395288" y="333375"/>
            <a:ext cx="8229600" cy="6335713"/>
          </a:xfrm>
        </p:spPr>
        <p:txBody>
          <a:bodyPr/>
          <a:lstStyle/>
          <a:p>
            <a:pPr>
              <a:lnSpc>
                <a:spcPct val="80000"/>
              </a:lnSpc>
              <a:spcBef>
                <a:spcPct val="0"/>
              </a:spcBef>
              <a:buClrTx/>
              <a:buSzTx/>
              <a:buFontTx/>
              <a:buNone/>
            </a:pPr>
            <a:r>
              <a:rPr lang="el-GR" sz="2800" b="1">
                <a:latin typeface="Arial" charset="0"/>
              </a:rPr>
              <a:t>Διαφώτιση</a:t>
            </a:r>
            <a:r>
              <a:rPr lang="en-US" sz="2800" b="1">
                <a:latin typeface="Arial" charset="0"/>
              </a:rPr>
              <a:t>-</a:t>
            </a:r>
            <a:r>
              <a:rPr lang="el-GR" sz="2800" b="1">
                <a:latin typeface="Arial" charset="0"/>
              </a:rPr>
              <a:t>Επικοινωνία</a:t>
            </a:r>
          </a:p>
          <a:p>
            <a:pPr>
              <a:lnSpc>
                <a:spcPct val="80000"/>
              </a:lnSpc>
              <a:spcBef>
                <a:spcPct val="0"/>
              </a:spcBef>
              <a:buClrTx/>
              <a:buSzTx/>
              <a:buFontTx/>
              <a:buNone/>
            </a:pPr>
            <a:endParaRPr lang="el-GR" sz="2800" b="1"/>
          </a:p>
          <a:p>
            <a:pPr>
              <a:lnSpc>
                <a:spcPct val="85000"/>
              </a:lnSpc>
              <a:spcBef>
                <a:spcPct val="40000"/>
              </a:spcBef>
              <a:spcAft>
                <a:spcPct val="20000"/>
              </a:spcAft>
              <a:buClrTx/>
              <a:buSzTx/>
              <a:buFontTx/>
              <a:buChar char="•"/>
            </a:pPr>
            <a:r>
              <a:rPr lang="el-GR" sz="1800" b="1">
                <a:latin typeface="Arial" charset="0"/>
              </a:rPr>
              <a:t>Παρέχει επικοινωνία με τους μοτοσικλετιστές. Μέσω αυτής της επικοινωνίας προωθεί και εμπεδώνει τους κινδύνους που επιφέρει η αλόγιστη και η επιπόλαιη  χρήση της μοτοσικλέτας.</a:t>
            </a:r>
            <a:br>
              <a:rPr lang="el-GR" sz="1800" b="1">
                <a:latin typeface="Arial" charset="0"/>
              </a:rPr>
            </a:br>
            <a:endParaRPr lang="el-GR" sz="1800" b="1">
              <a:latin typeface="Arial" charset="0"/>
            </a:endParaRPr>
          </a:p>
          <a:p>
            <a:pPr>
              <a:lnSpc>
                <a:spcPct val="85000"/>
              </a:lnSpc>
              <a:spcBef>
                <a:spcPct val="40000"/>
              </a:spcBef>
              <a:spcAft>
                <a:spcPct val="20000"/>
              </a:spcAft>
              <a:buClrTx/>
              <a:buSzTx/>
              <a:buFontTx/>
              <a:buChar char="•"/>
            </a:pPr>
            <a:r>
              <a:rPr lang="el-GR" sz="1800" b="1">
                <a:latin typeface="Arial" charset="0"/>
              </a:rPr>
              <a:t>Τόσο μέσα στους χώρους των αγώνων αλλά και στους χώρους έξω από αυτούς  Εμπεδώνει το σωστό και αμυντικό οδήγημα , την προστασία του μοτοσικλετιστή και του κίνδυνους που αντιμετωπίζει ο μοτοσικλετιστής.</a:t>
            </a:r>
            <a:br>
              <a:rPr lang="el-GR" sz="1800" b="1">
                <a:latin typeface="Arial" charset="0"/>
              </a:rPr>
            </a:br>
            <a:endParaRPr lang="el-GR" sz="1800" b="1">
              <a:latin typeface="Arial" charset="0"/>
            </a:endParaRPr>
          </a:p>
          <a:p>
            <a:pPr>
              <a:lnSpc>
                <a:spcPct val="85000"/>
              </a:lnSpc>
              <a:spcBef>
                <a:spcPct val="40000"/>
              </a:spcBef>
              <a:spcAft>
                <a:spcPct val="20000"/>
              </a:spcAft>
              <a:buClrTx/>
              <a:buSzTx/>
              <a:buFontTx/>
              <a:buChar char="•"/>
            </a:pPr>
            <a:r>
              <a:rPr lang="el-GR" sz="1800" b="1">
                <a:latin typeface="Arial" charset="0"/>
              </a:rPr>
              <a:t>Εκτός από τα μαθήματα ή σεμινάρια που διεξάγονται  κατ καιρούς ,αναπτύσσεται και ο διάλογος μεταξύ των μοτοσικλετιστών , γίνονται συζητήσεις και αφηγήσεις από προσωπικές εμπειρίες των μελών με αποτέλεσμα αυτό να δημιουργεί τις συνθήκες για να περάσουν τα σωστά μηνύματα στα μέλη μας , είτε αυτά αφορούν την συμπεριφορά τους στους δρόμους είτε τον τρόπο Ασφαλούς οδήγησης τους είτε τα μέτρα ασφαλείας που πρέπει να περνούν κατ την διάρκεια που οδηγούν.</a:t>
            </a:r>
            <a:br>
              <a:rPr lang="el-GR" sz="1800" b="1">
                <a:latin typeface="Arial" charset="0"/>
              </a:rPr>
            </a:br>
            <a:r>
              <a:rPr lang="el-GR" sz="1600" b="1"/>
              <a:t/>
            </a:r>
            <a:br>
              <a:rPr lang="el-GR" sz="1600" b="1"/>
            </a:br>
            <a:endParaRPr lang="el-GR" sz="1600" b="1">
              <a:latin typeface="Arial" charset="0"/>
            </a:endParaRPr>
          </a:p>
          <a:p>
            <a:pPr>
              <a:lnSpc>
                <a:spcPct val="80000"/>
              </a:lnSpc>
              <a:spcBef>
                <a:spcPct val="0"/>
              </a:spcBef>
              <a:buClrTx/>
              <a:buSzTx/>
              <a:buFontTx/>
              <a:buNone/>
            </a:pPr>
            <a:endParaRPr lang="el-GR" sz="1600" b="1">
              <a:latin typeface="Arial" charset="0"/>
            </a:endParaRPr>
          </a:p>
          <a:p>
            <a:pPr>
              <a:lnSpc>
                <a:spcPct val="80000"/>
              </a:lnSpc>
              <a:spcBef>
                <a:spcPct val="0"/>
              </a:spcBef>
              <a:buClrTx/>
              <a:buSzTx/>
              <a:buFontTx/>
              <a:buChar char="•"/>
            </a:pPr>
            <a:endParaRPr lang="el-GR" sz="1600" b="1">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calcmode="lin" valueType="num">
                                      <p:cBhvr additive="base">
                                        <p:cTn id="7" dur="500" fill="hold"/>
                                        <p:tgtEl>
                                          <p:spTgt spid="80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08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0899">
                                            <p:txEl>
                                              <p:pRg st="2" end="2"/>
                                            </p:txEl>
                                          </p:spTgt>
                                        </p:tgtEl>
                                        <p:attrNameLst>
                                          <p:attrName>style.visibility</p:attrName>
                                        </p:attrNameLst>
                                      </p:cBhvr>
                                      <p:to>
                                        <p:strVal val="visible"/>
                                      </p:to>
                                    </p:set>
                                    <p:anim calcmode="lin" valueType="num">
                                      <p:cBhvr additive="base">
                                        <p:cTn id="13" dur="500" fill="hold"/>
                                        <p:tgtEl>
                                          <p:spTgt spid="8089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08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0899">
                                            <p:txEl>
                                              <p:pRg st="3" end="3"/>
                                            </p:txEl>
                                          </p:spTgt>
                                        </p:tgtEl>
                                        <p:attrNameLst>
                                          <p:attrName>style.visibility</p:attrName>
                                        </p:attrNameLst>
                                      </p:cBhvr>
                                      <p:to>
                                        <p:strVal val="visible"/>
                                      </p:to>
                                    </p:set>
                                    <p:anim calcmode="lin" valueType="num">
                                      <p:cBhvr additive="base">
                                        <p:cTn id="19" dur="500" fill="hold"/>
                                        <p:tgtEl>
                                          <p:spTgt spid="8089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08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0899">
                                            <p:txEl>
                                              <p:pRg st="4" end="4"/>
                                            </p:txEl>
                                          </p:spTgt>
                                        </p:tgtEl>
                                        <p:attrNameLst>
                                          <p:attrName>style.visibility</p:attrName>
                                        </p:attrNameLst>
                                      </p:cBhvr>
                                      <p:to>
                                        <p:strVal val="visible"/>
                                      </p:to>
                                    </p:set>
                                    <p:anim calcmode="lin" valueType="num">
                                      <p:cBhvr additive="base">
                                        <p:cTn id="25" dur="500" fill="hold"/>
                                        <p:tgtEl>
                                          <p:spTgt spid="8089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089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body" idx="1"/>
          </p:nvPr>
        </p:nvSpPr>
        <p:spPr>
          <a:xfrm>
            <a:off x="0" y="260350"/>
            <a:ext cx="9144000" cy="6597650"/>
          </a:xfrm>
        </p:spPr>
        <p:txBody>
          <a:bodyPr/>
          <a:lstStyle/>
          <a:p>
            <a:pPr>
              <a:lnSpc>
                <a:spcPct val="80000"/>
              </a:lnSpc>
              <a:spcBef>
                <a:spcPct val="0"/>
              </a:spcBef>
              <a:buClrTx/>
              <a:buSzTx/>
              <a:buFontTx/>
              <a:buNone/>
            </a:pPr>
            <a:r>
              <a:rPr lang="el-GR" sz="2400" b="1">
                <a:latin typeface="Arial" charset="0"/>
              </a:rPr>
              <a:t>Διαφώτιση</a:t>
            </a:r>
            <a:r>
              <a:rPr lang="en-US" sz="2400" b="1">
                <a:latin typeface="Arial" charset="0"/>
              </a:rPr>
              <a:t>-</a:t>
            </a:r>
            <a:r>
              <a:rPr lang="el-GR" sz="2400" b="1">
                <a:latin typeface="Arial" charset="0"/>
              </a:rPr>
              <a:t>Επικοινωνία</a:t>
            </a:r>
          </a:p>
          <a:p>
            <a:pPr>
              <a:lnSpc>
                <a:spcPct val="80000"/>
              </a:lnSpc>
              <a:spcBef>
                <a:spcPct val="0"/>
              </a:spcBef>
              <a:buClrTx/>
              <a:buSzTx/>
              <a:buFontTx/>
              <a:buNone/>
            </a:pPr>
            <a:endParaRPr lang="el-GR" sz="1800" b="1">
              <a:latin typeface="Arial" charset="0"/>
            </a:endParaRPr>
          </a:p>
          <a:p>
            <a:pPr>
              <a:lnSpc>
                <a:spcPct val="80000"/>
              </a:lnSpc>
              <a:spcBef>
                <a:spcPct val="0"/>
              </a:spcBef>
              <a:buClrTx/>
              <a:buSzTx/>
              <a:buFontTx/>
              <a:buNone/>
            </a:pPr>
            <a:endParaRPr lang="el-GR" sz="700" b="1">
              <a:latin typeface="Arial" charset="0"/>
            </a:endParaRPr>
          </a:p>
          <a:p>
            <a:pPr>
              <a:lnSpc>
                <a:spcPct val="80000"/>
              </a:lnSpc>
              <a:spcBef>
                <a:spcPct val="0"/>
              </a:spcBef>
              <a:buClrTx/>
              <a:buSzTx/>
              <a:buFontTx/>
              <a:buChar char="•"/>
            </a:pPr>
            <a:r>
              <a:rPr lang="el-GR" sz="2000" b="1">
                <a:latin typeface="Arial" charset="0"/>
              </a:rPr>
              <a:t>Σωματεία-Όμιλοι </a:t>
            </a:r>
          </a:p>
          <a:p>
            <a:pPr>
              <a:lnSpc>
                <a:spcPct val="80000"/>
              </a:lnSpc>
              <a:spcBef>
                <a:spcPct val="0"/>
              </a:spcBef>
              <a:buClrTx/>
              <a:buSzTx/>
              <a:buFontTx/>
              <a:buNone/>
            </a:pPr>
            <a:endParaRPr lang="el-GR" sz="800" b="1">
              <a:latin typeface="Arial" charset="0"/>
            </a:endParaRPr>
          </a:p>
          <a:p>
            <a:pPr lvl="1">
              <a:lnSpc>
                <a:spcPct val="80000"/>
              </a:lnSpc>
              <a:spcBef>
                <a:spcPct val="0"/>
              </a:spcBef>
              <a:buClrTx/>
              <a:buSzTx/>
              <a:buFontTx/>
              <a:buChar char="•"/>
            </a:pPr>
            <a:r>
              <a:rPr lang="el-GR" sz="2000" b="1">
                <a:latin typeface="Arial" charset="0"/>
              </a:rPr>
              <a:t>Παρέχει επικοινωνία με τους μοτοσικλετιστές. Μέσω αυτής της επικοινωνίας προωθεί και εμπεδώνει τους κινδύνους που επιφέρει η αλόγιστη και η επιπόλαιη  χρήση της μοτοσικλέτας.</a:t>
            </a:r>
            <a:br>
              <a:rPr lang="el-GR" sz="2000" b="1">
                <a:latin typeface="Arial" charset="0"/>
              </a:rPr>
            </a:br>
            <a:endParaRPr lang="el-GR" sz="2000" b="1">
              <a:latin typeface="Arial" charset="0"/>
            </a:endParaRPr>
          </a:p>
          <a:p>
            <a:pPr lvl="1">
              <a:lnSpc>
                <a:spcPct val="80000"/>
              </a:lnSpc>
              <a:spcBef>
                <a:spcPct val="0"/>
              </a:spcBef>
              <a:buClrTx/>
              <a:buSzTx/>
              <a:buFontTx/>
              <a:buChar char="•"/>
            </a:pPr>
            <a:r>
              <a:rPr lang="el-GR" sz="2000" b="1">
                <a:latin typeface="Arial" charset="0"/>
              </a:rPr>
              <a:t>Αναπτύσσεται και ο διάλογος μεταξύ των μοτοσικλετιστών , γίνονται συζητήσεις και αφηγήσεις από προσωπικές εμπειρίες των μελών με αποτέλεσμα αυτό να δημιουργεί τις συνθήκες για να περάσουν τα σωστά μηνύματα στα μέλη μας , είτε αυτά αφορούν την συμπεριφορά τους στους δρόμους είτε τον τρόπο Ασφαλούς οδήγησης τους είτε τα μέτρα ασφαλείας που πρέπει να περνούν κατ την διάρκεια που οδηγούν.</a:t>
            </a:r>
            <a:br>
              <a:rPr lang="el-GR" sz="2000" b="1">
                <a:latin typeface="Arial" charset="0"/>
              </a:rPr>
            </a:br>
            <a:endParaRPr lang="el-GR" sz="2000" b="1">
              <a:latin typeface="Arial" charset="0"/>
            </a:endParaRPr>
          </a:p>
          <a:p>
            <a:pPr lvl="1">
              <a:lnSpc>
                <a:spcPct val="80000"/>
              </a:lnSpc>
              <a:spcBef>
                <a:spcPct val="0"/>
              </a:spcBef>
              <a:buClrTx/>
              <a:buSzTx/>
              <a:buFontTx/>
              <a:buChar char="•"/>
            </a:pPr>
            <a:endParaRPr lang="el-GR" sz="1600" b="1">
              <a:latin typeface="Arial" charset="0"/>
            </a:endParaRPr>
          </a:p>
          <a:p>
            <a:pPr>
              <a:lnSpc>
                <a:spcPct val="80000"/>
              </a:lnSpc>
              <a:spcBef>
                <a:spcPct val="0"/>
              </a:spcBef>
              <a:buClrTx/>
              <a:buSzTx/>
              <a:buFontTx/>
              <a:buChar char="•"/>
            </a:pPr>
            <a:r>
              <a:rPr lang="el-GR" sz="2000" b="1">
                <a:latin typeface="Arial" charset="0"/>
              </a:rPr>
              <a:t>Αγώνες- Σημεία συνάντησης </a:t>
            </a:r>
          </a:p>
          <a:p>
            <a:pPr>
              <a:lnSpc>
                <a:spcPct val="80000"/>
              </a:lnSpc>
              <a:spcBef>
                <a:spcPct val="0"/>
              </a:spcBef>
              <a:buClrTx/>
              <a:buSzTx/>
              <a:buFontTx/>
              <a:buNone/>
            </a:pPr>
            <a:endParaRPr lang="el-GR" sz="800" b="1">
              <a:latin typeface="Arial" charset="0"/>
            </a:endParaRPr>
          </a:p>
          <a:p>
            <a:pPr lvl="1">
              <a:lnSpc>
                <a:spcPct val="80000"/>
              </a:lnSpc>
              <a:spcBef>
                <a:spcPct val="0"/>
              </a:spcBef>
              <a:buClrTx/>
              <a:buSzTx/>
              <a:buFontTx/>
              <a:buChar char="•"/>
            </a:pPr>
            <a:r>
              <a:rPr lang="el-GR" sz="2000" b="1">
                <a:latin typeface="Arial" charset="0"/>
              </a:rPr>
              <a:t>Τόσο μέσα στους χώρους των αγώνων αλλά και στους χώρους έξω από αυτούς  Εμπεδώνει το σωστό και αμυντικό οδήγημα , την προστασία του μοτοσικλετιστή και του κίνδυνους που αντιμετωπίζει ο μοτοσικλετιστής</a:t>
            </a:r>
            <a:r>
              <a:rPr lang="el-GR" sz="1800" b="1">
                <a:latin typeface="Arial" charset="0"/>
              </a:rPr>
              <a:t>.</a:t>
            </a:r>
            <a:br>
              <a:rPr lang="el-GR" sz="1800" b="1">
                <a:latin typeface="Arial" charset="0"/>
              </a:rPr>
            </a:br>
            <a:endParaRPr lang="el-GR" sz="1800" b="1">
              <a:latin typeface="Arial" charset="0"/>
            </a:endParaRPr>
          </a:p>
          <a:p>
            <a:pPr>
              <a:lnSpc>
                <a:spcPct val="80000"/>
              </a:lnSpc>
              <a:spcBef>
                <a:spcPct val="0"/>
              </a:spcBef>
              <a:buClrTx/>
              <a:buSzTx/>
              <a:buFontTx/>
              <a:buNone/>
            </a:pPr>
            <a:endParaRPr lang="el-GR" sz="1800" b="1">
              <a:latin typeface="Arial" charset="0"/>
            </a:endParaRPr>
          </a:p>
          <a:p>
            <a:pPr>
              <a:lnSpc>
                <a:spcPct val="80000"/>
              </a:lnSpc>
              <a:spcBef>
                <a:spcPct val="0"/>
              </a:spcBef>
              <a:buClrTx/>
              <a:buSzTx/>
              <a:buFontTx/>
              <a:buNone/>
            </a:pPr>
            <a:endParaRPr lang="el-GR" sz="1800" b="1">
              <a:latin typeface="Arial" charset="0"/>
            </a:endParaRPr>
          </a:p>
          <a:p>
            <a:pPr>
              <a:lnSpc>
                <a:spcPct val="80000"/>
              </a:lnSpc>
              <a:spcBef>
                <a:spcPct val="0"/>
              </a:spcBef>
              <a:buClrTx/>
              <a:buSzTx/>
              <a:buFontTx/>
              <a:buChar char="•"/>
            </a:pPr>
            <a:endParaRPr lang="el-GR" sz="1800" b="1">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7042">
                                            <p:txEl>
                                              <p:pRg st="3" end="3"/>
                                            </p:txEl>
                                          </p:spTgt>
                                        </p:tgtEl>
                                        <p:attrNameLst>
                                          <p:attrName>style.visibility</p:attrName>
                                        </p:attrNameLst>
                                      </p:cBhvr>
                                      <p:to>
                                        <p:strVal val="visible"/>
                                      </p:to>
                                    </p:set>
                                    <p:anim calcmode="lin" valueType="num">
                                      <p:cBhvr additive="base">
                                        <p:cTn id="7" dur="500" fill="hold"/>
                                        <p:tgtEl>
                                          <p:spTgt spid="87042">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704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7042">
                                            <p:txEl>
                                              <p:pRg st="5" end="5"/>
                                            </p:txEl>
                                          </p:spTgt>
                                        </p:tgtEl>
                                        <p:attrNameLst>
                                          <p:attrName>style.visibility</p:attrName>
                                        </p:attrNameLst>
                                      </p:cBhvr>
                                      <p:to>
                                        <p:strVal val="visible"/>
                                      </p:to>
                                    </p:set>
                                    <p:anim calcmode="lin" valueType="num">
                                      <p:cBhvr additive="base">
                                        <p:cTn id="13" dur="500" fill="hold"/>
                                        <p:tgtEl>
                                          <p:spTgt spid="87042">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704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7042">
                                            <p:txEl>
                                              <p:pRg st="6" end="6"/>
                                            </p:txEl>
                                          </p:spTgt>
                                        </p:tgtEl>
                                        <p:attrNameLst>
                                          <p:attrName>style.visibility</p:attrName>
                                        </p:attrNameLst>
                                      </p:cBhvr>
                                      <p:to>
                                        <p:strVal val="visible"/>
                                      </p:to>
                                    </p:set>
                                    <p:anim calcmode="lin" valueType="num">
                                      <p:cBhvr additive="base">
                                        <p:cTn id="19" dur="500" fill="hold"/>
                                        <p:tgtEl>
                                          <p:spTgt spid="87042">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704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7042">
                                            <p:txEl>
                                              <p:pRg st="8" end="8"/>
                                            </p:txEl>
                                          </p:spTgt>
                                        </p:tgtEl>
                                        <p:attrNameLst>
                                          <p:attrName>style.visibility</p:attrName>
                                        </p:attrNameLst>
                                      </p:cBhvr>
                                      <p:to>
                                        <p:strVal val="visible"/>
                                      </p:to>
                                    </p:set>
                                    <p:anim calcmode="lin" valueType="num">
                                      <p:cBhvr additive="base">
                                        <p:cTn id="25" dur="500" fill="hold"/>
                                        <p:tgtEl>
                                          <p:spTgt spid="87042">
                                            <p:txEl>
                                              <p:pRg st="8" end="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704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87042">
                                            <p:txEl>
                                              <p:pRg st="10" end="10"/>
                                            </p:txEl>
                                          </p:spTgt>
                                        </p:tgtEl>
                                        <p:attrNameLst>
                                          <p:attrName>style.visibility</p:attrName>
                                        </p:attrNameLst>
                                      </p:cBhvr>
                                      <p:to>
                                        <p:strVal val="visible"/>
                                      </p:to>
                                    </p:set>
                                    <p:anim calcmode="lin" valueType="num">
                                      <p:cBhvr additive="base">
                                        <p:cTn id="31" dur="500" fill="hold"/>
                                        <p:tgtEl>
                                          <p:spTgt spid="87042">
                                            <p:txEl>
                                              <p:pRg st="10" end="1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7042">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a:xfrm>
            <a:off x="457200" y="274638"/>
            <a:ext cx="8229600" cy="777875"/>
          </a:xfrm>
        </p:spPr>
        <p:txBody>
          <a:bodyPr/>
          <a:lstStyle/>
          <a:p>
            <a:r>
              <a:rPr lang="el-GR" sz="3700">
                <a:solidFill>
                  <a:schemeClr val="hlink"/>
                </a:solidFill>
              </a:rPr>
              <a:t>ΕΝΤΟΠΙΣΜΟΣ προβλήματος</a:t>
            </a:r>
          </a:p>
        </p:txBody>
      </p:sp>
      <p:sp>
        <p:nvSpPr>
          <p:cNvPr id="88067" name="Rectangle 3"/>
          <p:cNvSpPr>
            <a:spLocks noGrp="1" noChangeArrowheads="1"/>
          </p:cNvSpPr>
          <p:nvPr>
            <p:ph type="body" idx="1"/>
          </p:nvPr>
        </p:nvSpPr>
        <p:spPr>
          <a:xfrm>
            <a:off x="539750" y="1341438"/>
            <a:ext cx="8229600" cy="4827587"/>
          </a:xfrm>
          <a:solidFill>
            <a:schemeClr val="accent1"/>
          </a:solidFill>
          <a:ln/>
        </p:spPr>
        <p:txBody>
          <a:bodyPr/>
          <a:lstStyle/>
          <a:p>
            <a:r>
              <a:rPr lang="el-GR" sz="2800">
                <a:solidFill>
                  <a:schemeClr val="bg2"/>
                </a:solidFill>
                <a:latin typeface="Arial" charset="0"/>
              </a:rPr>
              <a:t>Αρνητική αντιμετώπιση από τους μαθητές στα θέματα οδικής Ασφάλεια όταν η παρουσίαση γίνεται από την Αστυνομία.   </a:t>
            </a:r>
          </a:p>
          <a:p>
            <a:pPr>
              <a:buFont typeface="Wingdings" pitchFamily="2" charset="2"/>
              <a:buNone/>
            </a:pPr>
            <a:endParaRPr lang="el-GR" sz="900">
              <a:solidFill>
                <a:schemeClr val="bg2"/>
              </a:solidFill>
              <a:latin typeface="Arial" charset="0"/>
            </a:endParaRPr>
          </a:p>
          <a:p>
            <a:r>
              <a:rPr lang="el-GR" sz="2800">
                <a:solidFill>
                  <a:schemeClr val="bg2"/>
                </a:solidFill>
                <a:latin typeface="Arial" charset="0"/>
              </a:rPr>
              <a:t>Ελλιπής </a:t>
            </a:r>
            <a:r>
              <a:rPr lang="el-GR" sz="2400">
                <a:solidFill>
                  <a:schemeClr val="bg2"/>
                </a:solidFill>
                <a:latin typeface="Arial" charset="0"/>
              </a:rPr>
              <a:t>(υποτυπώδης)</a:t>
            </a:r>
            <a:r>
              <a:rPr lang="el-GR" sz="2800">
                <a:solidFill>
                  <a:schemeClr val="bg2"/>
                </a:solidFill>
                <a:latin typeface="Arial" charset="0"/>
              </a:rPr>
              <a:t> ή/και προβληματική η η παρουσίαση. </a:t>
            </a:r>
          </a:p>
          <a:p>
            <a:pPr>
              <a:buFont typeface="Wingdings" pitchFamily="2" charset="2"/>
              <a:buNone/>
            </a:pPr>
            <a:endParaRPr lang="el-GR" sz="900">
              <a:solidFill>
                <a:schemeClr val="bg2"/>
              </a:solidFill>
              <a:latin typeface="Arial" charset="0"/>
            </a:endParaRPr>
          </a:p>
          <a:p>
            <a:r>
              <a:rPr lang="el-GR" sz="2800">
                <a:solidFill>
                  <a:schemeClr val="bg2"/>
                </a:solidFill>
                <a:latin typeface="Arial" charset="0"/>
              </a:rPr>
              <a:t>Μη ύπαρξης καταρτισμένων Επαγγελματιών  εκπαιδευτών  ώστε η παρουσίαση να  γίνεται πιο πειστική .</a:t>
            </a:r>
            <a:r>
              <a:rPr lang="el-GR">
                <a:solidFill>
                  <a:schemeClr val="bg2"/>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1+#ppt_h/2"/>
                                          </p:val>
                                        </p:tav>
                                        <p:tav tm="100000">
                                          <p:val>
                                            <p:strVal val="#ppt_y"/>
                                          </p:val>
                                        </p:tav>
                                      </p:tavLst>
                                    </p:anim>
                                  </p:childTnLst>
                                </p:cTn>
                              </p:par>
                              <p:par>
                                <p:cTn id="9" presetID="8" presetClass="emph" presetSubtype="0" fill="hold" nodeType="withEffect">
                                  <p:stCondLst>
                                    <p:cond delay="0"/>
                                  </p:stCondLst>
                                  <p:childTnLst>
                                    <p:animRot by="21600000">
                                      <p:cBhvr>
                                        <p:cTn id="10" dur="1000" fill="hold"/>
                                        <p:tgtEl>
                                          <p:spTgt spid="88067">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88067">
                                            <p:txEl>
                                              <p:pRg st="2" end="2"/>
                                            </p:txEl>
                                          </p:spTgt>
                                        </p:tgtEl>
                                        <p:attrNameLst>
                                          <p:attrName>style.visibility</p:attrName>
                                        </p:attrNameLst>
                                      </p:cBhvr>
                                      <p:to>
                                        <p:strVal val="visible"/>
                                      </p:to>
                                    </p:set>
                                    <p:anim calcmode="lin" valueType="num">
                                      <p:cBhvr additive="base">
                                        <p:cTn id="15" dur="500" fill="hold"/>
                                        <p:tgtEl>
                                          <p:spTgt spid="8806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8067">
                                            <p:txEl>
                                              <p:pRg st="2" end="2"/>
                                            </p:txEl>
                                          </p:spTgt>
                                        </p:tgtEl>
                                        <p:attrNameLst>
                                          <p:attrName>ppt_y</p:attrName>
                                        </p:attrNameLst>
                                      </p:cBhvr>
                                      <p:tavLst>
                                        <p:tav tm="0">
                                          <p:val>
                                            <p:strVal val="1+#ppt_h/2"/>
                                          </p:val>
                                        </p:tav>
                                        <p:tav tm="100000">
                                          <p:val>
                                            <p:strVal val="#ppt_y"/>
                                          </p:val>
                                        </p:tav>
                                      </p:tavLst>
                                    </p:anim>
                                  </p:childTnLst>
                                </p:cTn>
                              </p:par>
                              <p:par>
                                <p:cTn id="17" presetID="8" presetClass="emph" presetSubtype="0" fill="hold" nodeType="withEffect">
                                  <p:stCondLst>
                                    <p:cond delay="0"/>
                                  </p:stCondLst>
                                  <p:childTnLst>
                                    <p:animRot by="21600000">
                                      <p:cBhvr>
                                        <p:cTn id="18" dur="1000" fill="hold"/>
                                        <p:tgtEl>
                                          <p:spTgt spid="88067">
                                            <p:txEl>
                                              <p:pRg st="2" end="2"/>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88067">
                                            <p:txEl>
                                              <p:pRg st="4" end="4"/>
                                            </p:txEl>
                                          </p:spTgt>
                                        </p:tgtEl>
                                        <p:attrNameLst>
                                          <p:attrName>style.visibility</p:attrName>
                                        </p:attrNameLst>
                                      </p:cBhvr>
                                      <p:to>
                                        <p:strVal val="visible"/>
                                      </p:to>
                                    </p:set>
                                    <p:anim calcmode="lin" valueType="num">
                                      <p:cBhvr additive="base">
                                        <p:cTn id="23" dur="500" fill="hold"/>
                                        <p:tgtEl>
                                          <p:spTgt spid="8806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8067">
                                            <p:txEl>
                                              <p:pRg st="4" end="4"/>
                                            </p:txEl>
                                          </p:spTgt>
                                        </p:tgtEl>
                                        <p:attrNameLst>
                                          <p:attrName>ppt_y</p:attrName>
                                        </p:attrNameLst>
                                      </p:cBhvr>
                                      <p:tavLst>
                                        <p:tav tm="0">
                                          <p:val>
                                            <p:strVal val="1+#ppt_h/2"/>
                                          </p:val>
                                        </p:tav>
                                        <p:tav tm="100000">
                                          <p:val>
                                            <p:strVal val="#ppt_y"/>
                                          </p:val>
                                        </p:tav>
                                      </p:tavLst>
                                    </p:anim>
                                  </p:childTnLst>
                                </p:cTn>
                              </p:par>
                              <p:par>
                                <p:cTn id="25" presetID="8" presetClass="emph" presetSubtype="0" fill="hold" nodeType="withEffect">
                                  <p:stCondLst>
                                    <p:cond delay="0"/>
                                  </p:stCondLst>
                                  <p:childTnLst>
                                    <p:animRot by="21600000">
                                      <p:cBhvr>
                                        <p:cTn id="26" dur="1000" fill="hold"/>
                                        <p:tgtEl>
                                          <p:spTgt spid="88067">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rrowheads="1"/>
          </p:cNvSpPr>
          <p:nvPr>
            <p:ph type="title"/>
          </p:nvPr>
        </p:nvSpPr>
        <p:spPr>
          <a:xfrm>
            <a:off x="457200" y="274638"/>
            <a:ext cx="8229600" cy="777875"/>
          </a:xfrm>
        </p:spPr>
        <p:txBody>
          <a:bodyPr/>
          <a:lstStyle/>
          <a:p>
            <a:r>
              <a:rPr lang="el-GR" sz="4000"/>
              <a:t>ΕΙΣΗΓΗΣΕΙΣ</a:t>
            </a:r>
          </a:p>
        </p:txBody>
      </p:sp>
      <p:sp>
        <p:nvSpPr>
          <p:cNvPr id="89091" name="Rectangle 3"/>
          <p:cNvSpPr>
            <a:spLocks noGrp="1" noChangeArrowheads="1"/>
          </p:cNvSpPr>
          <p:nvPr>
            <p:ph type="body" idx="1"/>
          </p:nvPr>
        </p:nvSpPr>
        <p:spPr>
          <a:xfrm>
            <a:off x="179388" y="1484313"/>
            <a:ext cx="8569325" cy="4465637"/>
          </a:xfrm>
          <a:solidFill>
            <a:schemeClr val="bg1"/>
          </a:solidFill>
          <a:ln w="57150">
            <a:solidFill>
              <a:schemeClr val="accent1"/>
            </a:solidFill>
          </a:ln>
        </p:spPr>
        <p:txBody>
          <a:bodyPr/>
          <a:lstStyle/>
          <a:p>
            <a:pPr>
              <a:lnSpc>
                <a:spcPct val="90000"/>
              </a:lnSpc>
            </a:pPr>
            <a:r>
              <a:rPr lang="el-GR" sz="2800" b="1">
                <a:solidFill>
                  <a:schemeClr val="tx2"/>
                </a:solidFill>
                <a:latin typeface="Arial" charset="0"/>
              </a:rPr>
              <a:t>Εμπλοκή της Πυροσβεστικής ή Πολιτικής Άμυνας  κλπ στις διαλέξεις στα Σχολεία. </a:t>
            </a:r>
          </a:p>
          <a:p>
            <a:pPr>
              <a:lnSpc>
                <a:spcPct val="90000"/>
              </a:lnSpc>
              <a:buFont typeface="Wingdings" pitchFamily="2" charset="2"/>
              <a:buNone/>
            </a:pPr>
            <a:endParaRPr lang="el-GR" sz="900" b="1">
              <a:solidFill>
                <a:schemeClr val="tx2"/>
              </a:solidFill>
              <a:latin typeface="Arial" charset="0"/>
            </a:endParaRPr>
          </a:p>
          <a:p>
            <a:pPr>
              <a:lnSpc>
                <a:spcPct val="90000"/>
              </a:lnSpc>
              <a:buFont typeface="Wingdings" pitchFamily="2" charset="2"/>
              <a:buNone/>
            </a:pPr>
            <a:endParaRPr lang="el-GR" sz="900" b="1">
              <a:solidFill>
                <a:schemeClr val="tx2"/>
              </a:solidFill>
              <a:latin typeface="Arial" charset="0"/>
            </a:endParaRPr>
          </a:p>
          <a:p>
            <a:pPr>
              <a:lnSpc>
                <a:spcPct val="90000"/>
              </a:lnSpc>
              <a:buFont typeface="Wingdings" pitchFamily="2" charset="2"/>
              <a:buNone/>
            </a:pPr>
            <a:endParaRPr lang="el-GR" sz="900" b="1">
              <a:solidFill>
                <a:schemeClr val="tx2"/>
              </a:solidFill>
              <a:latin typeface="Arial" charset="0"/>
            </a:endParaRPr>
          </a:p>
          <a:p>
            <a:pPr>
              <a:lnSpc>
                <a:spcPct val="90000"/>
              </a:lnSpc>
            </a:pPr>
            <a:r>
              <a:rPr lang="el-GR" sz="2800" b="1">
                <a:solidFill>
                  <a:schemeClr val="tx2"/>
                </a:solidFill>
                <a:latin typeface="Arial" charset="0"/>
              </a:rPr>
              <a:t>Εκπαίδευση Επαγγελματιών  εκπαιδευτών  για  τις διαλέξεις   στα θέματα επιμόρφωσης.</a:t>
            </a:r>
          </a:p>
          <a:p>
            <a:pPr>
              <a:lnSpc>
                <a:spcPct val="90000"/>
              </a:lnSpc>
              <a:buFont typeface="Wingdings" pitchFamily="2" charset="2"/>
              <a:buNone/>
            </a:pPr>
            <a:endParaRPr lang="el-GR" sz="1500" b="1">
              <a:solidFill>
                <a:schemeClr val="tx2"/>
              </a:solidFill>
              <a:latin typeface="Arial" charset="0"/>
            </a:endParaRPr>
          </a:p>
          <a:p>
            <a:pPr>
              <a:lnSpc>
                <a:spcPct val="90000"/>
              </a:lnSpc>
              <a:buFont typeface="Wingdings" pitchFamily="2" charset="2"/>
              <a:buNone/>
            </a:pPr>
            <a:endParaRPr lang="el-GR" sz="1500" b="1">
              <a:solidFill>
                <a:schemeClr val="tx2"/>
              </a:solidFill>
              <a:latin typeface="Arial" charset="0"/>
            </a:endParaRPr>
          </a:p>
          <a:p>
            <a:pPr>
              <a:lnSpc>
                <a:spcPct val="90000"/>
              </a:lnSpc>
              <a:buFont typeface="Wingdings" pitchFamily="2" charset="2"/>
              <a:buNone/>
            </a:pPr>
            <a:endParaRPr lang="el-GR" sz="1500" b="1">
              <a:solidFill>
                <a:schemeClr val="tx2"/>
              </a:solidFill>
              <a:latin typeface="Arial" charset="0"/>
            </a:endParaRPr>
          </a:p>
          <a:p>
            <a:pPr>
              <a:lnSpc>
                <a:spcPct val="90000"/>
              </a:lnSpc>
            </a:pPr>
            <a:r>
              <a:rPr lang="el-GR" sz="2800" b="1">
                <a:solidFill>
                  <a:schemeClr val="tx2"/>
                </a:solidFill>
                <a:latin typeface="Arial" charset="0"/>
              </a:rPr>
              <a:t>Εισαγωγή του Μαθήματος Οδικής Ασφάλειας στην 2αρα Λυκείου.</a:t>
            </a:r>
          </a:p>
          <a:p>
            <a:pPr>
              <a:lnSpc>
                <a:spcPct val="90000"/>
              </a:lnSpc>
            </a:pPr>
            <a:endParaRPr lang="el-GR" sz="2800" b="1">
              <a:solidFill>
                <a:schemeClr val="tx2"/>
              </a:solidFill>
              <a:latin typeface="Arial" charset="0"/>
            </a:endParaRPr>
          </a:p>
          <a:p>
            <a:pPr>
              <a:lnSpc>
                <a:spcPct val="90000"/>
              </a:lnSpc>
              <a:buFont typeface="Wingdings" pitchFamily="2" charset="2"/>
              <a:buNone/>
            </a:pPr>
            <a:endParaRPr lang="el-GR" sz="1300" b="1">
              <a:solidFill>
                <a:schemeClr val="tx2"/>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additive="base">
                                        <p:cTn id="7" dur="500" fill="hold"/>
                                        <p:tgtEl>
                                          <p:spTgt spid="890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9091">
                                            <p:txEl>
                                              <p:pRg st="0" end="0"/>
                                            </p:txEl>
                                          </p:spTgt>
                                        </p:tgtEl>
                                        <p:attrNameLst>
                                          <p:attrName>ppt_y</p:attrName>
                                        </p:attrNameLst>
                                      </p:cBhvr>
                                      <p:tavLst>
                                        <p:tav tm="0">
                                          <p:val>
                                            <p:strVal val="1+#ppt_h/2"/>
                                          </p:val>
                                        </p:tav>
                                        <p:tav tm="100000">
                                          <p:val>
                                            <p:strVal val="#ppt_y"/>
                                          </p:val>
                                        </p:tav>
                                      </p:tavLst>
                                    </p:anim>
                                  </p:childTnLst>
                                </p:cTn>
                              </p:par>
                              <p:par>
                                <p:cTn id="9" presetID="8" presetClass="emph" presetSubtype="0" fill="hold" nodeType="withEffect">
                                  <p:stCondLst>
                                    <p:cond delay="0"/>
                                  </p:stCondLst>
                                  <p:childTnLst>
                                    <p:animRot by="21600000">
                                      <p:cBhvr>
                                        <p:cTn id="10" dur="2000" fill="hold"/>
                                        <p:tgtEl>
                                          <p:spTgt spid="89091">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89091">
                                            <p:txEl>
                                              <p:pRg st="4" end="4"/>
                                            </p:txEl>
                                          </p:spTgt>
                                        </p:tgtEl>
                                        <p:attrNameLst>
                                          <p:attrName>style.visibility</p:attrName>
                                        </p:attrNameLst>
                                      </p:cBhvr>
                                      <p:to>
                                        <p:strVal val="visible"/>
                                      </p:to>
                                    </p:set>
                                    <p:anim calcmode="lin" valueType="num">
                                      <p:cBhvr additive="base">
                                        <p:cTn id="15" dur="500" fill="hold"/>
                                        <p:tgtEl>
                                          <p:spTgt spid="89091">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9091">
                                            <p:txEl>
                                              <p:pRg st="4" end="4"/>
                                            </p:txEl>
                                          </p:spTgt>
                                        </p:tgtEl>
                                        <p:attrNameLst>
                                          <p:attrName>ppt_y</p:attrName>
                                        </p:attrNameLst>
                                      </p:cBhvr>
                                      <p:tavLst>
                                        <p:tav tm="0">
                                          <p:val>
                                            <p:strVal val="1+#ppt_h/2"/>
                                          </p:val>
                                        </p:tav>
                                        <p:tav tm="100000">
                                          <p:val>
                                            <p:strVal val="#ppt_y"/>
                                          </p:val>
                                        </p:tav>
                                      </p:tavLst>
                                    </p:anim>
                                  </p:childTnLst>
                                </p:cTn>
                              </p:par>
                              <p:par>
                                <p:cTn id="17" presetID="8" presetClass="emph" presetSubtype="0" fill="hold" nodeType="withEffect">
                                  <p:stCondLst>
                                    <p:cond delay="0"/>
                                  </p:stCondLst>
                                  <p:childTnLst>
                                    <p:animRot by="21600000">
                                      <p:cBhvr>
                                        <p:cTn id="18" dur="2000" fill="hold"/>
                                        <p:tgtEl>
                                          <p:spTgt spid="89091">
                                            <p:txEl>
                                              <p:pRg st="4" end="4"/>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89091">
                                            <p:txEl>
                                              <p:pRg st="8" end="8"/>
                                            </p:txEl>
                                          </p:spTgt>
                                        </p:tgtEl>
                                        <p:attrNameLst>
                                          <p:attrName>style.visibility</p:attrName>
                                        </p:attrNameLst>
                                      </p:cBhvr>
                                      <p:to>
                                        <p:strVal val="visible"/>
                                      </p:to>
                                    </p:set>
                                    <p:anim calcmode="lin" valueType="num">
                                      <p:cBhvr additive="base">
                                        <p:cTn id="23" dur="500" fill="hold"/>
                                        <p:tgtEl>
                                          <p:spTgt spid="89091">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9091">
                                            <p:txEl>
                                              <p:pRg st="8" end="8"/>
                                            </p:txEl>
                                          </p:spTgt>
                                        </p:tgtEl>
                                        <p:attrNameLst>
                                          <p:attrName>ppt_y</p:attrName>
                                        </p:attrNameLst>
                                      </p:cBhvr>
                                      <p:tavLst>
                                        <p:tav tm="0">
                                          <p:val>
                                            <p:strVal val="1+#ppt_h/2"/>
                                          </p:val>
                                        </p:tav>
                                        <p:tav tm="100000">
                                          <p:val>
                                            <p:strVal val="#ppt_y"/>
                                          </p:val>
                                        </p:tav>
                                      </p:tavLst>
                                    </p:anim>
                                  </p:childTnLst>
                                </p:cTn>
                              </p:par>
                              <p:par>
                                <p:cTn id="25" presetID="8" presetClass="emph" presetSubtype="0" fill="hold" nodeType="withEffect">
                                  <p:stCondLst>
                                    <p:cond delay="0"/>
                                  </p:stCondLst>
                                  <p:childTnLst>
                                    <p:animRot by="21600000">
                                      <p:cBhvr>
                                        <p:cTn id="26" dur="2000" fill="hold"/>
                                        <p:tgtEl>
                                          <p:spTgt spid="89091">
                                            <p:txEl>
                                              <p:pRg st="8" end="8"/>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1138" name="Rectangle 2"/>
          <p:cNvSpPr>
            <a:spLocks noGrp="1" noRot="1" noChangeArrowheads="1"/>
          </p:cNvSpPr>
          <p:nvPr>
            <p:ph type="title"/>
          </p:nvPr>
        </p:nvSpPr>
        <p:spPr>
          <a:xfrm>
            <a:off x="323850" y="0"/>
            <a:ext cx="8540750" cy="1143000"/>
          </a:xfrm>
        </p:spPr>
        <p:txBody>
          <a:bodyPr/>
          <a:lstStyle/>
          <a:p>
            <a:r>
              <a:rPr lang="el-GR" sz="2800" b="1">
                <a:solidFill>
                  <a:schemeClr val="tx1"/>
                </a:solidFill>
                <a:effectLst>
                  <a:outerShdw blurRad="38100" dist="38100" dir="2700000" algn="tl">
                    <a:srgbClr val="5B5D6B"/>
                  </a:outerShdw>
                </a:effectLst>
                <a:latin typeface="Arial" charset="0"/>
              </a:rPr>
              <a:t>ΑΝΤΙΜΕΤΩΠΙΣΗ ΠΡΟΣ ΜΟΤΟΣΥΚΛΕΤΙΣΤΕΣ</a:t>
            </a:r>
          </a:p>
        </p:txBody>
      </p:sp>
      <p:sp>
        <p:nvSpPr>
          <p:cNvPr id="91139" name="Rectangle 3"/>
          <p:cNvSpPr>
            <a:spLocks noGrp="1" noRot="1" noChangeArrowheads="1"/>
          </p:cNvSpPr>
          <p:nvPr>
            <p:ph type="body" idx="1"/>
          </p:nvPr>
        </p:nvSpPr>
        <p:spPr>
          <a:xfrm>
            <a:off x="323850" y="908050"/>
            <a:ext cx="8540750" cy="5689600"/>
          </a:xfrm>
        </p:spPr>
        <p:txBody>
          <a:bodyPr/>
          <a:lstStyle/>
          <a:p>
            <a:pPr>
              <a:buClr>
                <a:srgbClr val="FFFF00"/>
              </a:buClr>
              <a:buSzTx/>
              <a:buFont typeface="Wingdings" pitchFamily="2" charset="2"/>
              <a:buChar char="Ø"/>
            </a:pPr>
            <a:r>
              <a:rPr lang="el-GR" sz="2800" b="1">
                <a:effectLst>
                  <a:outerShdw blurRad="38100" dist="38100" dir="2700000" algn="tl">
                    <a:srgbClr val="5B5D6B"/>
                  </a:outerShdw>
                </a:effectLst>
              </a:rPr>
              <a:t>Επιθετικότητα αυτοκινητιστών</a:t>
            </a:r>
          </a:p>
          <a:p>
            <a:pPr>
              <a:buClr>
                <a:srgbClr val="FFFF00"/>
              </a:buClr>
              <a:buSzTx/>
              <a:buFont typeface="Wingdings" pitchFamily="2" charset="2"/>
              <a:buChar char="Ø"/>
            </a:pPr>
            <a:endParaRPr lang="el-GR" sz="900" b="1">
              <a:effectLst>
                <a:outerShdw blurRad="38100" dist="38100" dir="2700000" algn="tl">
                  <a:srgbClr val="5B5D6B"/>
                </a:outerShdw>
              </a:effectLst>
            </a:endParaRPr>
          </a:p>
          <a:p>
            <a:pPr>
              <a:buClr>
                <a:srgbClr val="FFFF00"/>
              </a:buClr>
              <a:buSzTx/>
              <a:buFont typeface="Wingdings" pitchFamily="2" charset="2"/>
              <a:buChar char="Ø"/>
            </a:pPr>
            <a:r>
              <a:rPr lang="el-GR" sz="2800" b="1">
                <a:effectLst>
                  <a:outerShdw blurRad="38100" dist="38100" dir="2700000" algn="tl">
                    <a:srgbClr val="5B5D6B"/>
                  </a:outerShdw>
                </a:effectLst>
              </a:rPr>
              <a:t>Νοοτροπία</a:t>
            </a:r>
          </a:p>
          <a:p>
            <a:pPr lvl="1">
              <a:buClr>
                <a:srgbClr val="FFFF00"/>
              </a:buClr>
              <a:buFont typeface="Wingdings" pitchFamily="2" charset="2"/>
              <a:buChar char="Ø"/>
            </a:pPr>
            <a:r>
              <a:rPr lang="el-GR" sz="2400">
                <a:effectLst>
                  <a:outerShdw blurRad="38100" dist="38100" dir="2700000" algn="tl">
                    <a:srgbClr val="5B5D6B"/>
                  </a:outerShdw>
                </a:effectLst>
              </a:rPr>
              <a:t>Μοτοσικλετιστής = «Μοτορτζίης» = Αλήτης</a:t>
            </a:r>
          </a:p>
          <a:p>
            <a:pPr lvl="1">
              <a:buClr>
                <a:srgbClr val="FFFF00"/>
              </a:buClr>
              <a:buFont typeface="Wingdings" pitchFamily="2" charset="2"/>
              <a:buChar char="Ø"/>
            </a:pPr>
            <a:endParaRPr lang="el-GR" sz="900">
              <a:effectLst>
                <a:outerShdw blurRad="38100" dist="38100" dir="2700000" algn="tl">
                  <a:srgbClr val="5B5D6B"/>
                </a:outerShdw>
              </a:effectLst>
            </a:endParaRPr>
          </a:p>
          <a:p>
            <a:pPr>
              <a:buClr>
                <a:srgbClr val="FFFF00"/>
              </a:buClr>
              <a:buSzTx/>
              <a:buFont typeface="Wingdings" pitchFamily="2" charset="2"/>
              <a:buChar char="Ø"/>
            </a:pPr>
            <a:r>
              <a:rPr lang="el-GR" sz="2800" b="1">
                <a:effectLst>
                  <a:outerShdw blurRad="38100" dist="38100" dir="2700000" algn="tl">
                    <a:srgbClr val="5B5D6B"/>
                  </a:outerShdw>
                </a:effectLst>
              </a:rPr>
              <a:t>Προβολή από τα ΜΜΕ</a:t>
            </a:r>
          </a:p>
          <a:p>
            <a:pPr lvl="1">
              <a:buClr>
                <a:srgbClr val="FFFF00"/>
              </a:buClr>
              <a:buFont typeface="Wingdings" pitchFamily="2" charset="2"/>
              <a:buChar char="Ø"/>
            </a:pPr>
            <a:r>
              <a:rPr lang="el-GR" sz="2400" b="1">
                <a:effectLst>
                  <a:outerShdw blurRad="38100" dist="38100" dir="2700000" algn="tl">
                    <a:srgbClr val="5B5D6B"/>
                  </a:outerShdw>
                </a:effectLst>
              </a:rPr>
              <a:t>Συγκρούσεις</a:t>
            </a:r>
          </a:p>
          <a:p>
            <a:pPr lvl="1">
              <a:buClr>
                <a:srgbClr val="FFFF00"/>
              </a:buClr>
              <a:buFont typeface="Wingdings" pitchFamily="2" charset="2"/>
              <a:buChar char="Ø"/>
            </a:pPr>
            <a:r>
              <a:rPr lang="el-GR" sz="2400">
                <a:effectLst>
                  <a:outerShdw blurRad="38100" dist="38100" dir="2700000" algn="tl">
                    <a:srgbClr val="5B5D6B"/>
                  </a:outerShdw>
                </a:effectLst>
              </a:rPr>
              <a:t> </a:t>
            </a:r>
            <a:r>
              <a:rPr lang="el-GR" sz="2400" b="1">
                <a:effectLst>
                  <a:outerShdw blurRad="38100" dist="38100" dir="2700000" algn="tl">
                    <a:srgbClr val="5B5D6B"/>
                  </a:outerShdw>
                </a:effectLst>
              </a:rPr>
              <a:t>Αγωνιστική Μοτοσυκλέτα</a:t>
            </a:r>
            <a:r>
              <a:rPr lang="el-GR" sz="2400">
                <a:effectLst>
                  <a:outerShdw blurRad="38100" dist="38100" dir="2700000" algn="tl">
                    <a:srgbClr val="5B5D6B"/>
                  </a:outerShdw>
                </a:effectLst>
              </a:rPr>
              <a:t> </a:t>
            </a:r>
          </a:p>
          <a:p>
            <a:pPr lvl="1">
              <a:buClr>
                <a:srgbClr val="FFFF00"/>
              </a:buClr>
              <a:buFont typeface="Wingdings" pitchFamily="2" charset="2"/>
              <a:buChar char="Ø"/>
            </a:pPr>
            <a:endParaRPr lang="el-GR" sz="800">
              <a:effectLst>
                <a:outerShdw blurRad="38100" dist="38100" dir="2700000" algn="tl">
                  <a:srgbClr val="5B5D6B"/>
                </a:outerShdw>
              </a:effectLst>
            </a:endParaRPr>
          </a:p>
          <a:p>
            <a:pPr>
              <a:buClr>
                <a:srgbClr val="FFFF00"/>
              </a:buClr>
              <a:buSzTx/>
              <a:buFont typeface="Wingdings" pitchFamily="2" charset="2"/>
              <a:buChar char="Ø"/>
            </a:pPr>
            <a:r>
              <a:rPr lang="el-GR" sz="2800" b="1">
                <a:effectLst>
                  <a:outerShdw blurRad="38100" dist="38100" dir="2700000" algn="tl">
                    <a:srgbClr val="5B5D6B"/>
                  </a:outerShdw>
                </a:effectLst>
              </a:rPr>
              <a:t>Σε σεμινάρια/ ομιλίες</a:t>
            </a:r>
          </a:p>
          <a:p>
            <a:pPr lvl="1">
              <a:buClr>
                <a:srgbClr val="FFFF00"/>
              </a:buClr>
              <a:buFont typeface="Wingdings" pitchFamily="2" charset="2"/>
              <a:buChar char="Ø"/>
            </a:pPr>
            <a:r>
              <a:rPr lang="el-GR" sz="2400">
                <a:effectLst>
                  <a:outerShdw blurRad="38100" dist="38100" dir="2700000" algn="tl">
                    <a:srgbClr val="5B5D6B"/>
                  </a:outerShdw>
                </a:effectLst>
              </a:rPr>
              <a:t>Προέκταση του Ανδρισμού τους</a:t>
            </a:r>
          </a:p>
          <a:p>
            <a:pPr lvl="1">
              <a:buClr>
                <a:srgbClr val="FFFF00"/>
              </a:buClr>
              <a:buFont typeface="Wingdings" pitchFamily="2" charset="2"/>
              <a:buChar char="Ø"/>
            </a:pPr>
            <a:r>
              <a:rPr lang="el-GR" sz="2400">
                <a:effectLst>
                  <a:outerShdw blurRad="38100" dist="38100" dir="2700000" algn="tl">
                    <a:srgbClr val="5B5D6B"/>
                  </a:outerShdw>
                </a:effectLst>
              </a:rPr>
              <a:t>Κακό/ Αντικοινωνικό</a:t>
            </a:r>
          </a:p>
          <a:p>
            <a:pPr lvl="1">
              <a:buClr>
                <a:srgbClr val="FFFF00"/>
              </a:buClr>
              <a:buFont typeface="Wingdings" pitchFamily="2" charset="2"/>
              <a:buChar char="Ø"/>
            </a:pPr>
            <a:endParaRPr lang="el-GR" sz="2400">
              <a:effectLst>
                <a:outerShdw blurRad="38100" dist="38100" dir="2700000" algn="tl">
                  <a:srgbClr val="5B5D6B"/>
                </a:outerShdw>
              </a:effectLst>
            </a:endParaRPr>
          </a:p>
          <a:p>
            <a:pPr lvl="1">
              <a:buClr>
                <a:srgbClr val="000066"/>
              </a:buClr>
              <a:buFont typeface="Wingdings" pitchFamily="2" charset="2"/>
              <a:buNone/>
            </a:pPr>
            <a:r>
              <a:rPr lang="el-GR" sz="2400">
                <a:solidFill>
                  <a:srgbClr val="000066"/>
                </a:solidFill>
                <a:effectLst>
                  <a:outerShdw blurRad="38100" dist="38100" dir="2700000" algn="tl">
                    <a:srgbClr val="FFFFFF"/>
                  </a:outerShdw>
                </a:effectLst>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Effect transition="in" filter="strips(downRight)">
                                      <p:cBhvr>
                                        <p:cTn id="7" dur="2000"/>
                                        <p:tgtEl>
                                          <p:spTgt spid="911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91139">
                                            <p:txEl>
                                              <p:pRg st="2" end="2"/>
                                            </p:txEl>
                                          </p:spTgt>
                                        </p:tgtEl>
                                        <p:attrNameLst>
                                          <p:attrName>style.visibility</p:attrName>
                                        </p:attrNameLst>
                                      </p:cBhvr>
                                      <p:to>
                                        <p:strVal val="visible"/>
                                      </p:to>
                                    </p:set>
                                    <p:animEffect transition="in" filter="strips(downRight)">
                                      <p:cBhvr>
                                        <p:cTn id="12" dur="1000"/>
                                        <p:tgtEl>
                                          <p:spTgt spid="911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91139">
                                            <p:txEl>
                                              <p:pRg st="3" end="3"/>
                                            </p:txEl>
                                          </p:spTgt>
                                        </p:tgtEl>
                                        <p:attrNameLst>
                                          <p:attrName>style.visibility</p:attrName>
                                        </p:attrNameLst>
                                      </p:cBhvr>
                                      <p:to>
                                        <p:strVal val="visible"/>
                                      </p:to>
                                    </p:set>
                                    <p:animEffect transition="in" filter="strips(upRight)">
                                      <p:cBhvr>
                                        <p:cTn id="17" dur="5000"/>
                                        <p:tgtEl>
                                          <p:spTgt spid="9113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91139">
                                            <p:txEl>
                                              <p:pRg st="5" end="5"/>
                                            </p:txEl>
                                          </p:spTgt>
                                        </p:tgtEl>
                                        <p:attrNameLst>
                                          <p:attrName>style.visibility</p:attrName>
                                        </p:attrNameLst>
                                      </p:cBhvr>
                                      <p:to>
                                        <p:strVal val="visible"/>
                                      </p:to>
                                    </p:set>
                                    <p:anim calcmode="lin" valueType="num">
                                      <p:cBhvr additive="base">
                                        <p:cTn id="22" dur="1000" fill="hold"/>
                                        <p:tgtEl>
                                          <p:spTgt spid="91139">
                                            <p:txEl>
                                              <p:pRg st="5" end="5"/>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911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91139">
                                            <p:txEl>
                                              <p:pRg st="6" end="6"/>
                                            </p:txEl>
                                          </p:spTgt>
                                        </p:tgtEl>
                                        <p:attrNameLst>
                                          <p:attrName>style.visibility</p:attrName>
                                        </p:attrNameLst>
                                      </p:cBhvr>
                                      <p:to>
                                        <p:strVal val="visible"/>
                                      </p:to>
                                    </p:set>
                                    <p:anim calcmode="lin" valueType="num">
                                      <p:cBhvr additive="base">
                                        <p:cTn id="28" dur="500" fill="hold"/>
                                        <p:tgtEl>
                                          <p:spTgt spid="91139">
                                            <p:txEl>
                                              <p:pRg st="6" end="6"/>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9113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91139">
                                            <p:txEl>
                                              <p:pRg st="7" end="7"/>
                                            </p:txEl>
                                          </p:spTgt>
                                        </p:tgtEl>
                                        <p:attrNameLst>
                                          <p:attrName>style.visibility</p:attrName>
                                        </p:attrNameLst>
                                      </p:cBhvr>
                                      <p:to>
                                        <p:strVal val="visible"/>
                                      </p:to>
                                    </p:set>
                                    <p:anim calcmode="lin" valueType="num">
                                      <p:cBhvr additive="base">
                                        <p:cTn id="34" dur="500" fill="hold"/>
                                        <p:tgtEl>
                                          <p:spTgt spid="91139">
                                            <p:txEl>
                                              <p:pRg st="7" end="7"/>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9113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8" presetClass="entr" presetSubtype="6" fill="hold" nodeType="clickEffect">
                                  <p:stCondLst>
                                    <p:cond delay="0"/>
                                  </p:stCondLst>
                                  <p:childTnLst>
                                    <p:set>
                                      <p:cBhvr>
                                        <p:cTn id="39" dur="1" fill="hold">
                                          <p:stCondLst>
                                            <p:cond delay="0"/>
                                          </p:stCondLst>
                                        </p:cTn>
                                        <p:tgtEl>
                                          <p:spTgt spid="91139">
                                            <p:txEl>
                                              <p:pRg st="9" end="9"/>
                                            </p:txEl>
                                          </p:spTgt>
                                        </p:tgtEl>
                                        <p:attrNameLst>
                                          <p:attrName>style.visibility</p:attrName>
                                        </p:attrNameLst>
                                      </p:cBhvr>
                                      <p:to>
                                        <p:strVal val="visible"/>
                                      </p:to>
                                    </p:set>
                                    <p:animEffect transition="in" filter="strips(downRight)">
                                      <p:cBhvr>
                                        <p:cTn id="40" dur="1000"/>
                                        <p:tgtEl>
                                          <p:spTgt spid="91139">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91139">
                                            <p:txEl>
                                              <p:pRg st="10" end="10"/>
                                            </p:txEl>
                                          </p:spTgt>
                                        </p:tgtEl>
                                        <p:attrNameLst>
                                          <p:attrName>style.visibility</p:attrName>
                                        </p:attrNameLst>
                                      </p:cBhvr>
                                      <p:to>
                                        <p:strVal val="visible"/>
                                      </p:to>
                                    </p:set>
                                    <p:animEffect transition="in" filter="blinds(horizontal)">
                                      <p:cBhvr>
                                        <p:cTn id="45" dur="1000"/>
                                        <p:tgtEl>
                                          <p:spTgt spid="91139">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3" fill="hold" nodeType="clickEffect">
                                  <p:stCondLst>
                                    <p:cond delay="0"/>
                                  </p:stCondLst>
                                  <p:childTnLst>
                                    <p:set>
                                      <p:cBhvr>
                                        <p:cTn id="49" dur="1" fill="hold">
                                          <p:stCondLst>
                                            <p:cond delay="0"/>
                                          </p:stCondLst>
                                        </p:cTn>
                                        <p:tgtEl>
                                          <p:spTgt spid="91139">
                                            <p:txEl>
                                              <p:pRg st="11" end="11"/>
                                            </p:txEl>
                                          </p:spTgt>
                                        </p:tgtEl>
                                        <p:attrNameLst>
                                          <p:attrName>style.visibility</p:attrName>
                                        </p:attrNameLst>
                                      </p:cBhvr>
                                      <p:to>
                                        <p:strVal val="visible"/>
                                      </p:to>
                                    </p:set>
                                    <p:anim calcmode="lin" valueType="num">
                                      <p:cBhvr additive="base">
                                        <p:cTn id="50" dur="1000" fill="hold"/>
                                        <p:tgtEl>
                                          <p:spTgt spid="91139">
                                            <p:txEl>
                                              <p:pRg st="11" end="11"/>
                                            </p:txEl>
                                          </p:spTgt>
                                        </p:tgtEl>
                                        <p:attrNameLst>
                                          <p:attrName>ppt_x</p:attrName>
                                        </p:attrNameLst>
                                      </p:cBhvr>
                                      <p:tavLst>
                                        <p:tav tm="0">
                                          <p:val>
                                            <p:strVal val="1+#ppt_w/2"/>
                                          </p:val>
                                        </p:tav>
                                        <p:tav tm="100000">
                                          <p:val>
                                            <p:strVal val="#ppt_x"/>
                                          </p:val>
                                        </p:tav>
                                      </p:tavLst>
                                    </p:anim>
                                    <p:anim calcmode="lin" valueType="num">
                                      <p:cBhvr additive="base">
                                        <p:cTn id="51" dur="1000" fill="hold"/>
                                        <p:tgtEl>
                                          <p:spTgt spid="91139">
                                            <p:txEl>
                                              <p:pRg st="11" end="1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s>
            <a:gs pos="100000">
              <a:srgbClr val="FFFF00"/>
            </a:gs>
          </a:gsLst>
          <a:lin ang="5400000" scaled="1"/>
        </a:gra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79388" y="333375"/>
            <a:ext cx="8540750" cy="792163"/>
          </a:xfrm>
        </p:spPr>
        <p:txBody>
          <a:bodyPr/>
          <a:lstStyle/>
          <a:p>
            <a:r>
              <a:rPr lang="el-GR" sz="2800" b="1"/>
              <a:t>ΕΙΣΗΓΗΣΕΙΣ </a:t>
            </a:r>
          </a:p>
        </p:txBody>
      </p:sp>
      <p:sp>
        <p:nvSpPr>
          <p:cNvPr id="94211" name="Rectangle 3"/>
          <p:cNvSpPr>
            <a:spLocks noGrp="1" noChangeArrowheads="1"/>
          </p:cNvSpPr>
          <p:nvPr>
            <p:ph type="body" idx="1"/>
          </p:nvPr>
        </p:nvSpPr>
        <p:spPr>
          <a:xfrm>
            <a:off x="179388" y="1341438"/>
            <a:ext cx="8540750" cy="5184775"/>
          </a:xfrm>
        </p:spPr>
        <p:txBody>
          <a:bodyPr/>
          <a:lstStyle/>
          <a:p>
            <a:pPr>
              <a:buClr>
                <a:srgbClr val="FFFF00"/>
              </a:buClr>
              <a:buSzTx/>
              <a:buFont typeface="Wingdings" pitchFamily="2" charset="2"/>
              <a:buChar char="Ø"/>
            </a:pPr>
            <a:r>
              <a:rPr lang="el-GR" b="1"/>
              <a:t>Επικέντρωση  στον Λόγω της σύγκρουσης</a:t>
            </a:r>
          </a:p>
          <a:p>
            <a:pPr>
              <a:buClr>
                <a:srgbClr val="FFFF00"/>
              </a:buClr>
              <a:buSzTx/>
              <a:buFont typeface="Wingdings" pitchFamily="2" charset="2"/>
              <a:buChar char="Ø"/>
            </a:pPr>
            <a:endParaRPr lang="el-GR" sz="1000" b="1"/>
          </a:p>
          <a:p>
            <a:pPr>
              <a:buClr>
                <a:srgbClr val="FFFF00"/>
              </a:buClr>
              <a:buSzTx/>
              <a:buFont typeface="Wingdings" pitchFamily="2" charset="2"/>
              <a:buChar char="Ø"/>
            </a:pPr>
            <a:endParaRPr lang="el-GR" sz="1000" b="1"/>
          </a:p>
          <a:p>
            <a:pPr>
              <a:buClr>
                <a:srgbClr val="FFFF00"/>
              </a:buClr>
              <a:buSzTx/>
              <a:buFont typeface="Wingdings" pitchFamily="2" charset="2"/>
              <a:buNone/>
            </a:pPr>
            <a:endParaRPr lang="el-GR" sz="1000" b="1"/>
          </a:p>
          <a:p>
            <a:pPr>
              <a:buClr>
                <a:srgbClr val="FFFF00"/>
              </a:buClr>
              <a:buSzTx/>
              <a:buFont typeface="Wingdings" pitchFamily="2" charset="2"/>
              <a:buChar char="Ø"/>
            </a:pPr>
            <a:r>
              <a:rPr lang="el-GR" b="1"/>
              <a:t>Αποφυγή χρησιμοποίησης Λέξεων /Εκφράσεων για του Μοτοσυκλέτες. </a:t>
            </a:r>
          </a:p>
          <a:p>
            <a:pPr lvl="1">
              <a:buClr>
                <a:srgbClr val="FFFF00"/>
              </a:buClr>
              <a:buFont typeface="Wingdings" pitchFamily="2" charset="2"/>
              <a:buNone/>
            </a:pPr>
            <a:endParaRPr lang="el-GR"/>
          </a:p>
          <a:p>
            <a:pPr lvl="1">
              <a:buClr>
                <a:srgbClr val="FFFF00"/>
              </a:buClr>
              <a:buFont typeface="Wingdings" pitchFamily="2" charset="2"/>
              <a:buNone/>
            </a:pPr>
            <a:endParaRPr lang="el-GR"/>
          </a:p>
          <a:p>
            <a:pPr lvl="1">
              <a:buClr>
                <a:srgbClr val="FFFF00"/>
              </a:buClr>
              <a:buFont typeface="Wingdings" pitchFamily="2" charset="2"/>
              <a:buChar char="Ø"/>
            </a:pPr>
            <a:endParaRPr lang="el-GR" sz="1000"/>
          </a:p>
          <a:p>
            <a:pPr lvl="1">
              <a:buClr>
                <a:srgbClr val="FFFF00"/>
              </a:buClr>
              <a:buFont typeface="Wingdings" pitchFamily="2" charset="2"/>
              <a:buNone/>
            </a:pPr>
            <a:endParaRPr lang="el-GR"/>
          </a:p>
          <a:p>
            <a:pPr lvl="1">
              <a:buClr>
                <a:srgbClr val="000066"/>
              </a:buClr>
              <a:buFont typeface="Wingdings" pitchFamily="2" charset="2"/>
              <a:buNone/>
            </a:pPr>
            <a:r>
              <a:rPr lang="el-GR">
                <a:solidFill>
                  <a:srgbClr val="000066"/>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strips(downRight)">
                                      <p:cBhvr>
                                        <p:cTn id="7" dur="2000"/>
                                        <p:tgtEl>
                                          <p:spTgt spid="942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94211">
                                            <p:txEl>
                                              <p:pRg st="4" end="4"/>
                                            </p:txEl>
                                          </p:spTgt>
                                        </p:tgtEl>
                                        <p:attrNameLst>
                                          <p:attrName>style.visibility</p:attrName>
                                        </p:attrNameLst>
                                      </p:cBhvr>
                                      <p:to>
                                        <p:strVal val="visible"/>
                                      </p:to>
                                    </p:set>
                                    <p:animEffect transition="in" filter="strips(downRight)">
                                      <p:cBhvr>
                                        <p:cTn id="12" dur="1000"/>
                                        <p:tgtEl>
                                          <p:spTgt spid="942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66"/>
            </a:gs>
            <a:gs pos="100000">
              <a:srgbClr val="777777"/>
            </a:gs>
          </a:gsLst>
          <a:lin ang="5400000" scaled="1"/>
        </a:gradFill>
        <a:effectLst/>
      </p:bgPr>
    </p:bg>
    <p:spTree>
      <p:nvGrpSpPr>
        <p:cNvPr id="1" name=""/>
        <p:cNvGrpSpPr/>
        <p:nvPr/>
      </p:nvGrpSpPr>
      <p:grpSpPr>
        <a:xfrm>
          <a:off x="0" y="0"/>
          <a:ext cx="0" cy="0"/>
          <a:chOff x="0" y="0"/>
          <a:chExt cx="0" cy="0"/>
        </a:xfrm>
      </p:grpSpPr>
      <p:sp>
        <p:nvSpPr>
          <p:cNvPr id="108547" name="Rectangle 3"/>
          <p:cNvSpPr>
            <a:spLocks noGrp="1" noChangeArrowheads="1"/>
          </p:cNvSpPr>
          <p:nvPr>
            <p:ph type="body" idx="1"/>
          </p:nvPr>
        </p:nvSpPr>
        <p:spPr>
          <a:xfrm>
            <a:off x="323850" y="765175"/>
            <a:ext cx="8229600" cy="4608513"/>
          </a:xfrm>
        </p:spPr>
        <p:txBody>
          <a:bodyPr/>
          <a:lstStyle/>
          <a:p>
            <a:pPr>
              <a:lnSpc>
                <a:spcPct val="90000"/>
              </a:lnSpc>
              <a:buSzTx/>
              <a:buFont typeface="Wingdings" pitchFamily="2" charset="2"/>
              <a:buNone/>
            </a:pPr>
            <a:r>
              <a:rPr lang="el-GR" b="1">
                <a:solidFill>
                  <a:schemeClr val="bg2"/>
                </a:solidFill>
              </a:rPr>
              <a:t>   </a:t>
            </a:r>
            <a:r>
              <a:rPr lang="el-GR" b="1"/>
              <a:t>Αστυνόμευση</a:t>
            </a:r>
          </a:p>
          <a:p>
            <a:pPr>
              <a:lnSpc>
                <a:spcPct val="90000"/>
              </a:lnSpc>
              <a:buSzTx/>
              <a:buFont typeface="Wingdings" pitchFamily="2" charset="2"/>
              <a:buNone/>
            </a:pPr>
            <a:endParaRPr lang="el-GR" sz="2400" b="1"/>
          </a:p>
          <a:p>
            <a:pPr>
              <a:lnSpc>
                <a:spcPct val="90000"/>
              </a:lnSpc>
              <a:buClr>
                <a:schemeClr val="tx1"/>
              </a:buClr>
              <a:buSzTx/>
              <a:buFont typeface="Wingdings" pitchFamily="2" charset="2"/>
              <a:buChar char="Ø"/>
            </a:pPr>
            <a:r>
              <a:rPr lang="el-GR" sz="2400" b="1"/>
              <a:t>Είναι αποδέκτες οι οποιεσδήποτε ποινές </a:t>
            </a:r>
            <a:r>
              <a:rPr lang="el-GR" sz="2400" b="1">
                <a:solidFill>
                  <a:srgbClr val="FF0000"/>
                </a:solidFill>
              </a:rPr>
              <a:t>χωρίς</a:t>
            </a:r>
            <a:r>
              <a:rPr lang="el-GR" sz="2400" b="1"/>
              <a:t> όμως να καταπατούνται τα συνταγματικά δικαιώματα του μοτοσικλετιστή. </a:t>
            </a:r>
          </a:p>
          <a:p>
            <a:pPr>
              <a:lnSpc>
                <a:spcPct val="90000"/>
              </a:lnSpc>
              <a:buClr>
                <a:schemeClr val="tx1"/>
              </a:buClr>
              <a:buSzTx/>
              <a:buFont typeface="Wingdings" pitchFamily="2" charset="2"/>
              <a:buNone/>
            </a:pPr>
            <a:endParaRPr lang="el-GR" sz="2400" b="1"/>
          </a:p>
          <a:p>
            <a:pPr>
              <a:lnSpc>
                <a:spcPct val="90000"/>
              </a:lnSpc>
              <a:buClr>
                <a:schemeClr val="tx1"/>
              </a:buClr>
              <a:buSzTx/>
              <a:buFont typeface="Wingdings" pitchFamily="2" charset="2"/>
              <a:buChar char="Ø"/>
            </a:pPr>
            <a:r>
              <a:rPr lang="el-GR" sz="2400" b="1"/>
              <a:t>Αυστηρότερες ποινές για  </a:t>
            </a:r>
          </a:p>
          <a:p>
            <a:pPr lvl="1">
              <a:lnSpc>
                <a:spcPct val="90000"/>
              </a:lnSpc>
              <a:buSzTx/>
              <a:buFont typeface="Wingdings" pitchFamily="2" charset="2"/>
              <a:buChar char="Ø"/>
            </a:pPr>
            <a:r>
              <a:rPr lang="el-GR" sz="2000" b="1"/>
              <a:t>Πινακίδες Εγγραφής </a:t>
            </a:r>
          </a:p>
          <a:p>
            <a:pPr lvl="1">
              <a:lnSpc>
                <a:spcPct val="90000"/>
              </a:lnSpc>
              <a:buSzTx/>
              <a:buFont typeface="Wingdings" pitchFamily="2" charset="2"/>
              <a:buChar char="Ø"/>
            </a:pPr>
            <a:r>
              <a:rPr lang="el-GR" sz="2000" b="1"/>
              <a:t>Χωρίς Κράνος</a:t>
            </a:r>
            <a:endParaRPr lang="en-US" sz="2000" b="1"/>
          </a:p>
          <a:p>
            <a:pPr lvl="1">
              <a:lnSpc>
                <a:spcPct val="90000"/>
              </a:lnSpc>
              <a:buSzTx/>
              <a:buFont typeface="Wingdings" pitchFamily="2" charset="2"/>
              <a:buChar char="Ø"/>
            </a:pPr>
            <a:r>
              <a:rPr lang="el-GR" sz="2000" b="1"/>
              <a:t>Επαναστροφή – Παράνομες στροφή (25 ευρό)!!!!!!</a:t>
            </a:r>
          </a:p>
          <a:p>
            <a:pPr lvl="1">
              <a:lnSpc>
                <a:spcPct val="90000"/>
              </a:lnSpc>
              <a:buSzTx/>
              <a:buFont typeface="Wingdings" pitchFamily="2" charset="2"/>
              <a:buChar char="Ø"/>
            </a:pPr>
            <a:r>
              <a:rPr lang="el-GR" sz="2000" b="1"/>
              <a:t>Παράβαση σήματος τροχαίας </a:t>
            </a:r>
          </a:p>
          <a:p>
            <a:pPr lvl="1">
              <a:lnSpc>
                <a:spcPct val="90000"/>
              </a:lnSpc>
              <a:buSzTx/>
              <a:buFont typeface="Wingdings" pitchFamily="2" charset="2"/>
              <a:buNone/>
            </a:pPr>
            <a:r>
              <a:rPr lang="el-GR" sz="2000"/>
              <a:t> </a:t>
            </a:r>
          </a:p>
          <a:p>
            <a:pPr lvl="1">
              <a:lnSpc>
                <a:spcPct val="90000"/>
              </a:lnSpc>
              <a:buClr>
                <a:schemeClr val="bg2"/>
              </a:buClr>
              <a:buSzTx/>
              <a:buFont typeface="Wingdings" pitchFamily="2" charset="2"/>
              <a:buChar char="Ø"/>
            </a:pPr>
            <a:endParaRPr lang="el-GR" sz="600"/>
          </a:p>
          <a:p>
            <a:pPr>
              <a:lnSpc>
                <a:spcPct val="90000"/>
              </a:lnSpc>
            </a:pPr>
            <a:endParaRPr lang="el-G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108547">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108547">
                                            <p:txEl>
                                              <p:pRg st="2" end="2"/>
                                            </p:txEl>
                                          </p:spTgt>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108547">
                                            <p:txEl>
                                              <p:pRg st="4" end="4"/>
                                            </p:txEl>
                                          </p:spTgt>
                                        </p:tgtEl>
                                      </p:cBhvr>
                                      <p:by x="150000" y="150000"/>
                                    </p:animScale>
                                  </p:childTnLst>
                                </p:cTn>
                              </p:par>
                              <p:par>
                                <p:cTn id="15" presetID="6" presetClass="emph" presetSubtype="0" fill="hold" grpId="0" nodeType="withEffect">
                                  <p:stCondLst>
                                    <p:cond delay="0"/>
                                  </p:stCondLst>
                                  <p:childTnLst>
                                    <p:animScale>
                                      <p:cBhvr>
                                        <p:cTn id="16" dur="2000" fill="hold"/>
                                        <p:tgtEl>
                                          <p:spTgt spid="108547">
                                            <p:txEl>
                                              <p:pRg st="5" end="5"/>
                                            </p:txEl>
                                          </p:spTgt>
                                        </p:tgtEl>
                                      </p:cBhvr>
                                      <p:by x="150000" y="150000"/>
                                    </p:animScale>
                                  </p:childTnLst>
                                </p:cTn>
                              </p:par>
                              <p:par>
                                <p:cTn id="17" presetID="6" presetClass="emph" presetSubtype="0" fill="hold" grpId="0" nodeType="withEffect">
                                  <p:stCondLst>
                                    <p:cond delay="0"/>
                                  </p:stCondLst>
                                  <p:childTnLst>
                                    <p:animScale>
                                      <p:cBhvr>
                                        <p:cTn id="18" dur="2000" fill="hold"/>
                                        <p:tgtEl>
                                          <p:spTgt spid="108547">
                                            <p:txEl>
                                              <p:pRg st="6" end="6"/>
                                            </p:txEl>
                                          </p:spTgt>
                                        </p:tgtEl>
                                      </p:cBhvr>
                                      <p:by x="150000" y="150000"/>
                                    </p:animScale>
                                  </p:childTnLst>
                                </p:cTn>
                              </p:par>
                              <p:par>
                                <p:cTn id="19" presetID="6" presetClass="emph" presetSubtype="0" fill="hold" grpId="0" nodeType="withEffect">
                                  <p:stCondLst>
                                    <p:cond delay="0"/>
                                  </p:stCondLst>
                                  <p:childTnLst>
                                    <p:animScale>
                                      <p:cBhvr>
                                        <p:cTn id="20" dur="2000" fill="hold"/>
                                        <p:tgtEl>
                                          <p:spTgt spid="108547">
                                            <p:txEl>
                                              <p:pRg st="7" end="7"/>
                                            </p:txEl>
                                          </p:spTgt>
                                        </p:tgtEl>
                                      </p:cBhvr>
                                      <p:by x="150000" y="150000"/>
                                    </p:animScale>
                                  </p:childTnLst>
                                </p:cTn>
                              </p:par>
                              <p:par>
                                <p:cTn id="21" presetID="6" presetClass="emph" presetSubtype="0" fill="hold" grpId="0" nodeType="withEffect">
                                  <p:stCondLst>
                                    <p:cond delay="0"/>
                                  </p:stCondLst>
                                  <p:childTnLst>
                                    <p:animScale>
                                      <p:cBhvr>
                                        <p:cTn id="22" dur="2000" fill="hold"/>
                                        <p:tgtEl>
                                          <p:spTgt spid="108547">
                                            <p:txEl>
                                              <p:pRg st="8" end="8"/>
                                            </p:txEl>
                                          </p:spTgt>
                                        </p:tgtEl>
                                      </p:cBhvr>
                                      <p:by x="150000" y="150000"/>
                                    </p:animScale>
                                  </p:childTnLst>
                                </p:cTn>
                              </p:par>
                              <p:par>
                                <p:cTn id="23" presetID="6" presetClass="emph" presetSubtype="0" fill="hold" grpId="0" nodeType="withEffect">
                                  <p:stCondLst>
                                    <p:cond delay="0"/>
                                  </p:stCondLst>
                                  <p:childTnLst>
                                    <p:animScale>
                                      <p:cBhvr>
                                        <p:cTn id="24" dur="2000" fill="hold"/>
                                        <p:tgtEl>
                                          <p:spTgt spid="108547">
                                            <p:txEl>
                                              <p:pRg st="9" end="9"/>
                                            </p:txEl>
                                          </p:spTgt>
                                        </p:tgtEl>
                                      </p:cBhvr>
                                      <p:by x="150000" y="150000"/>
                                    </p:animScale>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08547">
                                            <p:txEl>
                                              <p:pRg st="2" end="2"/>
                                            </p:txEl>
                                          </p:spTgt>
                                        </p:tgtEl>
                                        <p:attrNameLst>
                                          <p:attrName>style.visibility</p:attrName>
                                        </p:attrNameLst>
                                      </p:cBhvr>
                                      <p:to>
                                        <p:strVal val="visible"/>
                                      </p:to>
                                    </p:set>
                                    <p:anim calcmode="lin" valueType="num">
                                      <p:cBhvr additive="base">
                                        <p:cTn id="29" dur="1000" fill="hold"/>
                                        <p:tgtEl>
                                          <p:spTgt spid="108547">
                                            <p:txEl>
                                              <p:pRg st="2" end="2"/>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1085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8" presetClass="entr" presetSubtype="6" fill="hold" nodeType="clickEffect">
                                  <p:stCondLst>
                                    <p:cond delay="0"/>
                                  </p:stCondLst>
                                  <p:childTnLst>
                                    <p:set>
                                      <p:cBhvr>
                                        <p:cTn id="34" dur="1" fill="hold">
                                          <p:stCondLst>
                                            <p:cond delay="0"/>
                                          </p:stCondLst>
                                        </p:cTn>
                                        <p:tgtEl>
                                          <p:spTgt spid="108547">
                                            <p:txEl>
                                              <p:pRg st="4" end="4"/>
                                            </p:txEl>
                                          </p:spTgt>
                                        </p:tgtEl>
                                        <p:attrNameLst>
                                          <p:attrName>style.visibility</p:attrName>
                                        </p:attrNameLst>
                                      </p:cBhvr>
                                      <p:to>
                                        <p:strVal val="visible"/>
                                      </p:to>
                                    </p:set>
                                    <p:animEffect transition="in" filter="strips(downRight)">
                                      <p:cBhvr>
                                        <p:cTn id="35" dur="1000"/>
                                        <p:tgtEl>
                                          <p:spTgt spid="108547">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6" fill="hold" nodeType="clickEffect">
                                  <p:stCondLst>
                                    <p:cond delay="0"/>
                                  </p:stCondLst>
                                  <p:childTnLst>
                                    <p:set>
                                      <p:cBhvr>
                                        <p:cTn id="39" dur="1" fill="hold">
                                          <p:stCondLst>
                                            <p:cond delay="0"/>
                                          </p:stCondLst>
                                        </p:cTn>
                                        <p:tgtEl>
                                          <p:spTgt spid="108547">
                                            <p:txEl>
                                              <p:pRg st="5" end="5"/>
                                            </p:txEl>
                                          </p:spTgt>
                                        </p:tgtEl>
                                        <p:attrNameLst>
                                          <p:attrName>style.visibility</p:attrName>
                                        </p:attrNameLst>
                                      </p:cBhvr>
                                      <p:to>
                                        <p:strVal val="visible"/>
                                      </p:to>
                                    </p:set>
                                    <p:animEffect transition="in" filter="strips(downRight)">
                                      <p:cBhvr>
                                        <p:cTn id="40" dur="2000"/>
                                        <p:tgtEl>
                                          <p:spTgt spid="108547">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6" fill="hold" nodeType="clickEffect">
                                  <p:stCondLst>
                                    <p:cond delay="0"/>
                                  </p:stCondLst>
                                  <p:childTnLst>
                                    <p:set>
                                      <p:cBhvr>
                                        <p:cTn id="44" dur="1" fill="hold">
                                          <p:stCondLst>
                                            <p:cond delay="0"/>
                                          </p:stCondLst>
                                        </p:cTn>
                                        <p:tgtEl>
                                          <p:spTgt spid="108547">
                                            <p:txEl>
                                              <p:pRg st="6" end="6"/>
                                            </p:txEl>
                                          </p:spTgt>
                                        </p:tgtEl>
                                        <p:attrNameLst>
                                          <p:attrName>style.visibility</p:attrName>
                                        </p:attrNameLst>
                                      </p:cBhvr>
                                      <p:to>
                                        <p:strVal val="visible"/>
                                      </p:to>
                                    </p:set>
                                    <p:animEffect transition="in" filter="strips(downRight)">
                                      <p:cBhvr>
                                        <p:cTn id="45" dur="1000"/>
                                        <p:tgtEl>
                                          <p:spTgt spid="108547">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8" presetClass="entr" presetSubtype="6" fill="hold" nodeType="clickEffect">
                                  <p:stCondLst>
                                    <p:cond delay="0"/>
                                  </p:stCondLst>
                                  <p:childTnLst>
                                    <p:set>
                                      <p:cBhvr>
                                        <p:cTn id="49" dur="1" fill="hold">
                                          <p:stCondLst>
                                            <p:cond delay="0"/>
                                          </p:stCondLst>
                                        </p:cTn>
                                        <p:tgtEl>
                                          <p:spTgt spid="108547">
                                            <p:txEl>
                                              <p:pRg st="7" end="7"/>
                                            </p:txEl>
                                          </p:spTgt>
                                        </p:tgtEl>
                                        <p:attrNameLst>
                                          <p:attrName>style.visibility</p:attrName>
                                        </p:attrNameLst>
                                      </p:cBhvr>
                                      <p:to>
                                        <p:strVal val="visible"/>
                                      </p:to>
                                    </p:set>
                                    <p:animEffect transition="in" filter="strips(downRight)">
                                      <p:cBhvr>
                                        <p:cTn id="50" dur="1000"/>
                                        <p:tgtEl>
                                          <p:spTgt spid="108547">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8" presetClass="entr" presetSubtype="6" fill="hold" nodeType="clickEffect">
                                  <p:stCondLst>
                                    <p:cond delay="0"/>
                                  </p:stCondLst>
                                  <p:childTnLst>
                                    <p:set>
                                      <p:cBhvr>
                                        <p:cTn id="54" dur="1" fill="hold">
                                          <p:stCondLst>
                                            <p:cond delay="0"/>
                                          </p:stCondLst>
                                        </p:cTn>
                                        <p:tgtEl>
                                          <p:spTgt spid="108547">
                                            <p:txEl>
                                              <p:pRg st="8" end="8"/>
                                            </p:txEl>
                                          </p:spTgt>
                                        </p:tgtEl>
                                        <p:attrNameLst>
                                          <p:attrName>style.visibility</p:attrName>
                                        </p:attrNameLst>
                                      </p:cBhvr>
                                      <p:to>
                                        <p:strVal val="visible"/>
                                      </p:to>
                                    </p:set>
                                    <p:animEffect transition="in" filter="strips(downRight)">
                                      <p:cBhvr>
                                        <p:cTn id="55" dur="1000"/>
                                        <p:tgtEl>
                                          <p:spTgt spid="1085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9FA8"/>
        </a:solidFill>
        <a:effectLst/>
      </p:bgPr>
    </p:bg>
    <p:spTree>
      <p:nvGrpSpPr>
        <p:cNvPr id="1" name=""/>
        <p:cNvGrpSpPr/>
        <p:nvPr/>
      </p:nvGrpSpPr>
      <p:grpSpPr>
        <a:xfrm>
          <a:off x="0" y="0"/>
          <a:ext cx="0" cy="0"/>
          <a:chOff x="0" y="0"/>
          <a:chExt cx="0" cy="0"/>
        </a:xfrm>
      </p:grpSpPr>
      <p:sp>
        <p:nvSpPr>
          <p:cNvPr id="10244" name="Rectangle 4"/>
          <p:cNvSpPr>
            <a:spLocks noGrp="1" noRot="1" noChangeArrowheads="1"/>
          </p:cNvSpPr>
          <p:nvPr>
            <p:ph type="title"/>
          </p:nvPr>
        </p:nvSpPr>
        <p:spPr>
          <a:xfrm>
            <a:off x="301625" y="228600"/>
            <a:ext cx="8540750" cy="712788"/>
          </a:xfrm>
        </p:spPr>
        <p:txBody>
          <a:bodyPr/>
          <a:lstStyle/>
          <a:p>
            <a:r>
              <a:rPr lang="el-GR" sz="4000" b="1">
                <a:solidFill>
                  <a:schemeClr val="tx1"/>
                </a:solidFill>
                <a:latin typeface="Arial" charset="0"/>
              </a:rPr>
              <a:t>ΙΣΤΟΡΙΚΗ ΑΝΑΔΡΟΜΗ</a:t>
            </a:r>
          </a:p>
        </p:txBody>
      </p:sp>
      <p:sp>
        <p:nvSpPr>
          <p:cNvPr id="10247" name="Rectangle 7"/>
          <p:cNvSpPr>
            <a:spLocks noGrp="1" noRot="1" noChangeArrowheads="1"/>
          </p:cNvSpPr>
          <p:nvPr>
            <p:ph type="body" idx="1"/>
          </p:nvPr>
        </p:nvSpPr>
        <p:spPr>
          <a:xfrm>
            <a:off x="323850" y="1196975"/>
            <a:ext cx="8540750" cy="4895850"/>
          </a:xfrm>
        </p:spPr>
        <p:txBody>
          <a:bodyPr/>
          <a:lstStyle/>
          <a:p>
            <a:pPr marL="609600" indent="-609600"/>
            <a:r>
              <a:rPr lang="el-GR" sz="2400"/>
              <a:t>Μέχρι την Δεκαετία 70 – Χρησιμοποιούντα κατά κύριο λόγο από την εργατική τάξη για διακίνηση λόγου κόστους.</a:t>
            </a:r>
          </a:p>
          <a:p>
            <a:pPr marL="609600" indent="-609600">
              <a:buFont typeface="Arial" charset="0"/>
              <a:buNone/>
            </a:pPr>
            <a:endParaRPr lang="el-GR" sz="900"/>
          </a:p>
          <a:p>
            <a:pPr marL="609600" indent="-609600"/>
            <a:r>
              <a:rPr lang="el-GR" sz="2400"/>
              <a:t>Δεκαετία 80 – Νέα μοντέλα από τις Μοτοβιομηχανίες Δικαίωμα οδήγησης μοτοποδηλάτων από 17 χρόνων. Αρχή των αγώνων Μοτοσυκλέτας στην Κύπρο .</a:t>
            </a:r>
          </a:p>
          <a:p>
            <a:pPr marL="609600" indent="-609600">
              <a:buFont typeface="Arial" charset="0"/>
              <a:buNone/>
            </a:pPr>
            <a:endParaRPr lang="el-GR" sz="900"/>
          </a:p>
          <a:p>
            <a:pPr marL="609600" indent="-609600"/>
            <a:r>
              <a:rPr lang="el-GR" sz="2400"/>
              <a:t>Δεκαετία 90 – Επιδράσεις από τον τουρισμό – Μαζική εμφάνιση  μεγάλου κυβισμού μοτοσυκλέτες .</a:t>
            </a:r>
          </a:p>
          <a:p>
            <a:pPr marL="609600" indent="-609600">
              <a:buFont typeface="Arial" charset="0"/>
              <a:buNone/>
            </a:pPr>
            <a:endParaRPr lang="el-GR" sz="900"/>
          </a:p>
          <a:p>
            <a:pPr marL="609600" indent="-609600"/>
            <a:r>
              <a:rPr lang="el-GR" sz="2400"/>
              <a:t>2000 – Οικονομική Ευμάρεια – Ψυχαγωγικός Μοτοσυκλετισμός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7">
                                            <p:txEl>
                                              <p:pRg st="2" end="2"/>
                                            </p:txEl>
                                          </p:spTgt>
                                        </p:tgtEl>
                                        <p:attrNameLst>
                                          <p:attrName>style.visibility</p:attrName>
                                        </p:attrNameLst>
                                      </p:cBhvr>
                                      <p:to>
                                        <p:strVal val="visible"/>
                                      </p:to>
                                    </p:set>
                                    <p:anim calcmode="lin" valueType="num">
                                      <p:cBhvr additive="base">
                                        <p:cTn id="7" dur="500" fill="hold"/>
                                        <p:tgtEl>
                                          <p:spTgt spid="1024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7">
                                            <p:txEl>
                                              <p:pRg st="4" end="4"/>
                                            </p:txEl>
                                          </p:spTgt>
                                        </p:tgtEl>
                                        <p:attrNameLst>
                                          <p:attrName>style.visibility</p:attrName>
                                        </p:attrNameLst>
                                      </p:cBhvr>
                                      <p:to>
                                        <p:strVal val="visible"/>
                                      </p:to>
                                    </p:set>
                                    <p:anim calcmode="lin" valueType="num">
                                      <p:cBhvr additive="base">
                                        <p:cTn id="13" dur="500" fill="hold"/>
                                        <p:tgtEl>
                                          <p:spTgt spid="1024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10247">
                                            <p:txEl>
                                              <p:pRg st="6" end="6"/>
                                            </p:txEl>
                                          </p:spTgt>
                                        </p:tgtEl>
                                        <p:attrNameLst>
                                          <p:attrName>style.visibility</p:attrName>
                                        </p:attrNameLst>
                                      </p:cBhvr>
                                      <p:to>
                                        <p:strVal val="visible"/>
                                      </p:to>
                                    </p:set>
                                    <p:anim calcmode="lin" valueType="num">
                                      <p:cBhvr additive="base">
                                        <p:cTn id="19" dur="500" fill="hold"/>
                                        <p:tgtEl>
                                          <p:spTgt spid="10247">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l-GR" sz="3400" b="1"/>
              <a:t>Οδικό δίκτυο</a:t>
            </a:r>
          </a:p>
        </p:txBody>
      </p:sp>
      <p:sp>
        <p:nvSpPr>
          <p:cNvPr id="109571" name="Rectangle 3"/>
          <p:cNvSpPr>
            <a:spLocks noGrp="1" noChangeArrowheads="1"/>
          </p:cNvSpPr>
          <p:nvPr>
            <p:ph type="body" idx="1"/>
          </p:nvPr>
        </p:nvSpPr>
        <p:spPr>
          <a:xfrm>
            <a:off x="468313" y="1557338"/>
            <a:ext cx="8229600" cy="4464050"/>
          </a:xfrm>
        </p:spPr>
        <p:txBody>
          <a:bodyPr/>
          <a:lstStyle/>
          <a:p>
            <a:pPr>
              <a:buClr>
                <a:srgbClr val="FF0000"/>
              </a:buClr>
              <a:buFont typeface="Wingdings" pitchFamily="2" charset="2"/>
              <a:buNone/>
            </a:pPr>
            <a:endParaRPr lang="el-GR" sz="1000" b="1"/>
          </a:p>
          <a:p>
            <a:pPr lvl="1">
              <a:buClr>
                <a:srgbClr val="FF0000"/>
              </a:buClr>
              <a:buFont typeface="Wingdings" pitchFamily="2" charset="2"/>
              <a:buChar char="Ø"/>
            </a:pPr>
            <a:r>
              <a:rPr lang="el-GR" sz="3200"/>
              <a:t>Λιγότερες γραμμές / τόξα στον Άσφαλτο</a:t>
            </a:r>
          </a:p>
          <a:p>
            <a:pPr lvl="1">
              <a:buClr>
                <a:srgbClr val="FF0000"/>
              </a:buClr>
              <a:buFont typeface="Wingdings" pitchFamily="2" charset="2"/>
              <a:buNone/>
            </a:pPr>
            <a:endParaRPr lang="el-GR" sz="1400"/>
          </a:p>
          <a:p>
            <a:pPr lvl="1">
              <a:buClr>
                <a:srgbClr val="FF0000"/>
              </a:buClr>
              <a:buFont typeface="Wingdings" pitchFamily="2" charset="2"/>
              <a:buChar char="Ø"/>
            </a:pPr>
            <a:r>
              <a:rPr lang="el-GR"/>
              <a:t>Οι Γραμμές να κατασκευάζονται με τις ευρωπαϊκές προδιαγραφές </a:t>
            </a:r>
          </a:p>
          <a:p>
            <a:pPr lvl="1">
              <a:buClr>
                <a:srgbClr val="FF0000"/>
              </a:buClr>
              <a:buFont typeface="Wingdings" pitchFamily="2" charset="2"/>
              <a:buNone/>
            </a:pPr>
            <a:endParaRPr lang="el-GR" sz="1400"/>
          </a:p>
          <a:p>
            <a:pPr lvl="1">
              <a:buClr>
                <a:srgbClr val="FF0000"/>
              </a:buClr>
              <a:buFont typeface="Wingdings" pitchFamily="2" charset="2"/>
              <a:buChar char="Ø"/>
            </a:pPr>
            <a:r>
              <a:rPr lang="el-GR"/>
              <a:t>Λιγότερα «εμπόδια» δεξιά και αριστερά των δρόμων</a:t>
            </a:r>
          </a:p>
          <a:p>
            <a:pPr lvl="1">
              <a:buClr>
                <a:srgbClr val="FF0000"/>
              </a:buClr>
              <a:buFont typeface="Wingdings" pitchFamily="2" charset="2"/>
              <a:buNone/>
            </a:pPr>
            <a:endParaRPr lang="el-GR" sz="1100"/>
          </a:p>
          <a:p>
            <a:pPr lvl="1">
              <a:buClr>
                <a:srgbClr val="FF0000"/>
              </a:buClr>
              <a:buFont typeface="Wingdings" pitchFamily="2" charset="2"/>
              <a:buChar char="Ø"/>
            </a:pPr>
            <a:r>
              <a:rPr lang="el-GR"/>
              <a:t> Καλύτερη διαχείριση της κυκλοφορίας στα αστικά κέντρα.</a:t>
            </a:r>
          </a:p>
          <a:p>
            <a:pPr lvl="1">
              <a:buClr>
                <a:srgbClr val="FF0000"/>
              </a:buClr>
              <a:buFont typeface="Wingdings" pitchFamily="2" charset="2"/>
              <a:buChar char="Ø"/>
            </a:pPr>
            <a:endParaRPr lang="el-GR"/>
          </a:p>
          <a:p>
            <a:endParaRPr lang="el-G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nodeType="clickEffect">
                                  <p:stCondLst>
                                    <p:cond delay="0"/>
                                  </p:stCondLst>
                                  <p:childTnLst>
                                    <p:set>
                                      <p:cBhvr>
                                        <p:cTn id="6" dur="1" fill="hold">
                                          <p:stCondLst>
                                            <p:cond delay="0"/>
                                          </p:stCondLst>
                                        </p:cTn>
                                        <p:tgtEl>
                                          <p:spTgt spid="109571">
                                            <p:txEl>
                                              <p:pRg st="1" end="1"/>
                                            </p:txEl>
                                          </p:spTgt>
                                        </p:tgtEl>
                                        <p:attrNameLst>
                                          <p:attrName>style.visibility</p:attrName>
                                        </p:attrNameLst>
                                      </p:cBhvr>
                                      <p:to>
                                        <p:strVal val="visible"/>
                                      </p:to>
                                    </p:set>
                                    <p:animEffect transition="in" filter="strips(upRight)">
                                      <p:cBhvr>
                                        <p:cTn id="7" dur="1000"/>
                                        <p:tgtEl>
                                          <p:spTgt spid="1095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9571">
                                            <p:txEl>
                                              <p:pRg st="3" end="3"/>
                                            </p:txEl>
                                          </p:spTgt>
                                        </p:tgtEl>
                                        <p:attrNameLst>
                                          <p:attrName>style.visibility</p:attrName>
                                        </p:attrNameLst>
                                      </p:cBhvr>
                                      <p:to>
                                        <p:strVal val="visible"/>
                                      </p:to>
                                    </p:set>
                                    <p:anim calcmode="lin" valueType="num">
                                      <p:cBhvr additive="base">
                                        <p:cTn id="12" dur="1000" fill="hold"/>
                                        <p:tgtEl>
                                          <p:spTgt spid="109571">
                                            <p:txEl>
                                              <p:pRg st="3" end="3"/>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1095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nodeType="clickEffect">
                                  <p:stCondLst>
                                    <p:cond delay="0"/>
                                  </p:stCondLst>
                                  <p:childTnLst>
                                    <p:set>
                                      <p:cBhvr>
                                        <p:cTn id="17" dur="1" fill="hold">
                                          <p:stCondLst>
                                            <p:cond delay="0"/>
                                          </p:stCondLst>
                                        </p:cTn>
                                        <p:tgtEl>
                                          <p:spTgt spid="109571">
                                            <p:txEl>
                                              <p:pRg st="5" end="5"/>
                                            </p:txEl>
                                          </p:spTgt>
                                        </p:tgtEl>
                                        <p:attrNameLst>
                                          <p:attrName>style.visibility</p:attrName>
                                        </p:attrNameLst>
                                      </p:cBhvr>
                                      <p:to>
                                        <p:strVal val="visible"/>
                                      </p:to>
                                    </p:set>
                                    <p:animEffect transition="in" filter="strips(downRight)">
                                      <p:cBhvr>
                                        <p:cTn id="18" dur="1000"/>
                                        <p:tgtEl>
                                          <p:spTgt spid="109571">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6" fill="hold" nodeType="clickEffect">
                                  <p:stCondLst>
                                    <p:cond delay="0"/>
                                  </p:stCondLst>
                                  <p:childTnLst>
                                    <p:set>
                                      <p:cBhvr>
                                        <p:cTn id="22" dur="1" fill="hold">
                                          <p:stCondLst>
                                            <p:cond delay="0"/>
                                          </p:stCondLst>
                                        </p:cTn>
                                        <p:tgtEl>
                                          <p:spTgt spid="109571">
                                            <p:txEl>
                                              <p:pRg st="7" end="7"/>
                                            </p:txEl>
                                          </p:spTgt>
                                        </p:tgtEl>
                                        <p:attrNameLst>
                                          <p:attrName>style.visibility</p:attrName>
                                        </p:attrNameLst>
                                      </p:cBhvr>
                                      <p:to>
                                        <p:strVal val="visible"/>
                                      </p:to>
                                    </p:set>
                                    <p:animEffect transition="in" filter="strips(downRight)">
                                      <p:cBhvr>
                                        <p:cTn id="23" dur="1000"/>
                                        <p:tgtEl>
                                          <p:spTgt spid="1095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3"/>
          <p:cNvSpPr>
            <a:spLocks noGrp="1" noChangeArrowheads="1"/>
          </p:cNvSpPr>
          <p:nvPr>
            <p:ph type="subTitle" idx="1"/>
          </p:nvPr>
        </p:nvSpPr>
        <p:spPr>
          <a:xfrm>
            <a:off x="5651500" y="4365625"/>
            <a:ext cx="2808288" cy="1752600"/>
          </a:xfrm>
        </p:spPr>
        <p:txBody>
          <a:bodyPr/>
          <a:lstStyle/>
          <a:p>
            <a:r>
              <a:rPr lang="el-GR" sz="3000"/>
              <a:t>Κυπριακή Ομοσπονδία Μοτοσυκλέτας</a:t>
            </a:r>
          </a:p>
          <a:p>
            <a:endParaRPr lang="el-GR" sz="3000"/>
          </a:p>
        </p:txBody>
      </p:sp>
      <p:pic>
        <p:nvPicPr>
          <p:cNvPr id="111620" name="Picture 4" descr="KOM COLOR"/>
          <p:cNvPicPr>
            <a:picLocks noChangeAspect="1" noChangeArrowheads="1"/>
          </p:cNvPicPr>
          <p:nvPr/>
        </p:nvPicPr>
        <p:blipFill>
          <a:blip r:embed="rId2" cstate="print"/>
          <a:srcRect/>
          <a:stretch>
            <a:fillRect/>
          </a:stretch>
        </p:blipFill>
        <p:spPr bwMode="auto">
          <a:xfrm>
            <a:off x="5148263" y="2349500"/>
            <a:ext cx="3462337" cy="1530350"/>
          </a:xfrm>
          <a:prstGeom prst="rect">
            <a:avLst/>
          </a:prstGeom>
          <a:noFill/>
        </p:spPr>
      </p:pic>
      <p:sp>
        <p:nvSpPr>
          <p:cNvPr id="111621" name="Rectangle 5"/>
          <p:cNvSpPr>
            <a:spLocks noChangeArrowheads="1"/>
          </p:cNvSpPr>
          <p:nvPr/>
        </p:nvSpPr>
        <p:spPr bwMode="auto">
          <a:xfrm>
            <a:off x="2987675" y="260350"/>
            <a:ext cx="5688013" cy="1492250"/>
          </a:xfrm>
          <a:prstGeom prst="rect">
            <a:avLst/>
          </a:prstGeom>
          <a:noFill/>
          <a:ln w="9525">
            <a:noFill/>
            <a:miter lim="800000"/>
            <a:headEnd/>
            <a:tailEnd/>
          </a:ln>
          <a:effectLst/>
        </p:spPr>
        <p:txBody>
          <a:bodyPr/>
          <a:lstStyle/>
          <a:p>
            <a:pPr>
              <a:spcBef>
                <a:spcPct val="20000"/>
              </a:spcBef>
              <a:buClr>
                <a:schemeClr val="bg2"/>
              </a:buClr>
              <a:buSzPct val="75000"/>
              <a:buFont typeface="Wingdings" pitchFamily="2" charset="2"/>
              <a:buNone/>
            </a:pPr>
            <a:r>
              <a:rPr lang="el-GR" sz="3600">
                <a:solidFill>
                  <a:srgbClr val="000000"/>
                </a:solidFill>
                <a:latin typeface="Arial" charset="0"/>
              </a:rPr>
              <a:t>ΕΥΧΑΡΙΣΤΩ ΓΙΑ ΤΗΝ ΠΡΟΣΟΧΗ ΣΑΣ</a:t>
            </a:r>
          </a:p>
          <a:p>
            <a:pPr>
              <a:spcBef>
                <a:spcPct val="20000"/>
              </a:spcBef>
              <a:buClr>
                <a:schemeClr val="bg2"/>
              </a:buClr>
              <a:buSzPct val="75000"/>
              <a:buFont typeface="Wingdings" pitchFamily="2" charset="2"/>
              <a:buNone/>
            </a:pPr>
            <a:endParaRPr lang="el-GR" sz="3600">
              <a:solidFill>
                <a:srgbClr val="000000"/>
              </a:solidFill>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r>
              <a:rPr lang="el-GR" sz="3600"/>
              <a:t>ΚΑΤΗΓΟΡΙΕΣ ΜΟΤΣΥΚΛΕΤΙΣΤΩΝ</a:t>
            </a:r>
          </a:p>
        </p:txBody>
      </p:sp>
      <p:sp>
        <p:nvSpPr>
          <p:cNvPr id="23555" name="Rectangle 3"/>
          <p:cNvSpPr>
            <a:spLocks noGrp="1" noRot="1" noChangeArrowheads="1"/>
          </p:cNvSpPr>
          <p:nvPr>
            <p:ph type="body" idx="1"/>
          </p:nvPr>
        </p:nvSpPr>
        <p:spPr>
          <a:xfrm>
            <a:off x="323850" y="1412875"/>
            <a:ext cx="8540750" cy="4498975"/>
          </a:xfrm>
        </p:spPr>
        <p:txBody>
          <a:bodyPr/>
          <a:lstStyle/>
          <a:p>
            <a:r>
              <a:rPr lang="el-GR" b="1">
                <a:solidFill>
                  <a:srgbClr val="000000"/>
                </a:solidFill>
                <a:effectLst>
                  <a:outerShdw blurRad="38100" dist="38100" dir="2700000" algn="tl">
                    <a:srgbClr val="FFFFFF"/>
                  </a:outerShdw>
                </a:effectLst>
                <a:latin typeface="Arial" charset="0"/>
              </a:rPr>
              <a:t>ΕΠΑΓΓΕΛΜΑΤΙΕΣ</a:t>
            </a:r>
            <a:r>
              <a:rPr lang="el-GR">
                <a:solidFill>
                  <a:srgbClr val="000000"/>
                </a:solidFill>
                <a:effectLst>
                  <a:outerShdw blurRad="38100" dist="38100" dir="2700000" algn="tl">
                    <a:srgbClr val="FFFFFF"/>
                  </a:outerShdw>
                </a:effectLst>
              </a:rPr>
              <a:t> </a:t>
            </a:r>
            <a:r>
              <a:rPr lang="el-GR" sz="2000">
                <a:solidFill>
                  <a:srgbClr val="000000"/>
                </a:solidFill>
                <a:effectLst>
                  <a:outerShdw blurRad="38100" dist="38100" dir="2700000" algn="tl">
                    <a:srgbClr val="FFFFFF"/>
                  </a:outerShdw>
                </a:effectLst>
              </a:rPr>
              <a:t>(Διανομής φαγητού , κλητήρες κλπ) Κυρίως αλλοδαποί </a:t>
            </a:r>
          </a:p>
          <a:p>
            <a:r>
              <a:rPr lang="el-GR" b="1">
                <a:solidFill>
                  <a:srgbClr val="000000"/>
                </a:solidFill>
                <a:effectLst>
                  <a:outerShdw blurRad="38100" dist="38100" dir="2700000" algn="tl">
                    <a:srgbClr val="FFFFFF"/>
                  </a:outerShdw>
                </a:effectLst>
                <a:latin typeface="Arial" charset="0"/>
              </a:rPr>
              <a:t>ΜΑΘΗΤΕΣ /φοιτητές </a:t>
            </a:r>
            <a:r>
              <a:rPr lang="el-GR" sz="2400" b="1">
                <a:solidFill>
                  <a:srgbClr val="000000"/>
                </a:solidFill>
                <a:effectLst>
                  <a:outerShdw blurRad="38100" dist="38100" dir="2700000" algn="tl">
                    <a:srgbClr val="FFFFFF"/>
                  </a:outerShdw>
                </a:effectLst>
                <a:latin typeface="Arial" charset="0"/>
              </a:rPr>
              <a:t>(16-23 χρόνων)</a:t>
            </a:r>
            <a:r>
              <a:rPr lang="el-GR" b="1">
                <a:solidFill>
                  <a:srgbClr val="000000"/>
                </a:solidFill>
                <a:effectLst>
                  <a:outerShdw blurRad="38100" dist="38100" dir="2700000" algn="tl">
                    <a:srgbClr val="FFFFFF"/>
                  </a:outerShdw>
                </a:effectLst>
                <a:latin typeface="Arial" charset="0"/>
              </a:rPr>
              <a:t> </a:t>
            </a:r>
            <a:r>
              <a:rPr lang="el-GR" b="1">
                <a:solidFill>
                  <a:srgbClr val="000000"/>
                </a:solidFill>
                <a:effectLst>
                  <a:outerShdw blurRad="38100" dist="38100" dir="2700000" algn="tl">
                    <a:srgbClr val="FFFFFF"/>
                  </a:outerShdw>
                </a:effectLst>
              </a:rPr>
              <a:t> </a:t>
            </a:r>
          </a:p>
          <a:p>
            <a:r>
              <a:rPr lang="el-GR" b="1">
                <a:solidFill>
                  <a:srgbClr val="000000"/>
                </a:solidFill>
                <a:effectLst>
                  <a:outerShdw blurRad="38100" dist="38100" dir="2700000" algn="tl">
                    <a:srgbClr val="FFFFFF"/>
                  </a:outerShdw>
                </a:effectLst>
                <a:latin typeface="Arial" charset="0"/>
              </a:rPr>
              <a:t>ΑΠΛΗΣ ΔΙΑΚΙΝΗΣΗΣ </a:t>
            </a:r>
            <a:r>
              <a:rPr lang="el-GR" sz="2400" b="1">
                <a:solidFill>
                  <a:srgbClr val="000000"/>
                </a:solidFill>
                <a:effectLst>
                  <a:outerShdw blurRad="38100" dist="38100" dir="2700000" algn="tl">
                    <a:srgbClr val="FFFFFF"/>
                  </a:outerShdw>
                </a:effectLst>
                <a:latin typeface="Arial" charset="0"/>
              </a:rPr>
              <a:t>(35-70 χρόνων)</a:t>
            </a:r>
          </a:p>
          <a:p>
            <a:r>
              <a:rPr lang="el-GR" b="1">
                <a:solidFill>
                  <a:srgbClr val="000000"/>
                </a:solidFill>
                <a:effectLst>
                  <a:outerShdw blurRad="38100" dist="38100" dir="2700000" algn="tl">
                    <a:srgbClr val="FFFFFF"/>
                  </a:outerShdw>
                </a:effectLst>
                <a:latin typeface="Arial" charset="0"/>
              </a:rPr>
              <a:t>«ΜΟΔΑΤΟΙ»</a:t>
            </a:r>
          </a:p>
          <a:p>
            <a:r>
              <a:rPr lang="el-GR" b="1">
                <a:solidFill>
                  <a:srgbClr val="000000"/>
                </a:solidFill>
                <a:effectLst>
                  <a:outerShdw blurRad="38100" dist="38100" dir="2700000" algn="tl">
                    <a:srgbClr val="FFFFFF"/>
                  </a:outerShdw>
                </a:effectLst>
                <a:latin typeface="Arial" charset="0"/>
              </a:rPr>
              <a:t>«ΙΝΔΙΑΝΟΙ»</a:t>
            </a:r>
          </a:p>
          <a:p>
            <a:r>
              <a:rPr lang="el-GR" b="1">
                <a:solidFill>
                  <a:srgbClr val="000000"/>
                </a:solidFill>
                <a:effectLst>
                  <a:outerShdw blurRad="38100" dist="38100" dir="2700000" algn="tl">
                    <a:srgbClr val="FFFFFF"/>
                  </a:outerShdw>
                </a:effectLst>
                <a:latin typeface="Arial" charset="0"/>
              </a:rPr>
              <a:t>ΨΗΧΑΓΩΓΙΑΣ </a:t>
            </a:r>
            <a:r>
              <a:rPr lang="el-GR" sz="2400" b="1">
                <a:solidFill>
                  <a:srgbClr val="000000"/>
                </a:solidFill>
                <a:effectLst>
                  <a:outerShdw blurRad="38100" dist="38100" dir="2700000" algn="tl">
                    <a:srgbClr val="FFFFFF"/>
                  </a:outerShdw>
                </a:effectLst>
                <a:latin typeface="Arial" charset="0"/>
              </a:rPr>
              <a:t>(35-50 χρόνων)</a:t>
            </a:r>
          </a:p>
          <a:p>
            <a:r>
              <a:rPr lang="el-GR" b="1">
                <a:solidFill>
                  <a:srgbClr val="000000"/>
                </a:solidFill>
                <a:effectLst>
                  <a:outerShdw blurRad="38100" dist="38100" dir="2700000" algn="tl">
                    <a:srgbClr val="FFFFFF"/>
                  </a:outerShdw>
                </a:effectLst>
                <a:latin typeface="Arial" charset="0"/>
              </a:rPr>
              <a:t>ΑΘΛΗΤΕΣ ΑΓΩΝΩΝ</a:t>
            </a:r>
          </a:p>
          <a:p>
            <a:endParaRPr lang="el-GR" b="1">
              <a:solidFill>
                <a:srgbClr val="000000"/>
              </a:solidFill>
              <a:effectLst>
                <a:outerShdw blurRad="38100" dist="38100" dir="2700000" algn="tl">
                  <a:srgbClr val="FFFFFF"/>
                </a:outerShdw>
              </a:effectLst>
              <a:latin typeface="Arial" charset="0"/>
            </a:endParaRPr>
          </a:p>
          <a:p>
            <a:endParaRPr lang="el-GR" sz="2000">
              <a:solidFill>
                <a:srgbClr val="000000"/>
              </a:solidFill>
              <a:effectLst>
                <a:outerShdw blurRad="38100" dist="38100" dir="2700000" algn="tl">
                  <a:srgbClr val="FFFFFF"/>
                </a:outerShdw>
              </a:effectLst>
            </a:endParaRPr>
          </a:p>
          <a:p>
            <a:endParaRPr lang="el-GR" sz="2000">
              <a:solidFill>
                <a:srgbClr val="000000"/>
              </a:solidFill>
              <a:effectLst>
                <a:outerShdw blurRad="38100" dist="38100" dir="2700000" algn="tl">
                  <a:srgbClr val="FFFFFF"/>
                </a:outerShdw>
              </a:effectLst>
            </a:endParaRPr>
          </a:p>
          <a:p>
            <a:endParaRPr lang="el-GR">
              <a:solidFill>
                <a:srgbClr val="000000"/>
              </a:solidFill>
              <a:effectLst>
                <a:outerShdw blurRad="38100" dist="38100" dir="2700000" algn="tl">
                  <a:srgbClr val="FFFFFF"/>
                </a:outerShdw>
              </a:effectLst>
            </a:endParaRPr>
          </a:p>
          <a:p>
            <a:endParaRPr lang="el-GR">
              <a:solidFill>
                <a:srgbClr val="000000"/>
              </a:solidFill>
              <a:effectLst>
                <a:outerShdw blurRad="38100" dist="38100" dir="2700000" algn="tl">
                  <a:srgbClr val="FFFFFF"/>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iterate type="lt">
                                    <p:tmPct val="0"/>
                                  </p:iterate>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 fill="hold"/>
                                        <p:tgtEl>
                                          <p:spTgt spid="2355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55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 calcmode="lin" valueType="num">
                                      <p:cBhvr additive="base">
                                        <p:cTn id="31"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555">
                                            <p:txEl>
                                              <p:pRg st="4" end="4"/>
                                            </p:txEl>
                                          </p:spTgt>
                                        </p:tgtEl>
                                        <p:attrNameLst>
                                          <p:attrName>ppt_y</p:attrName>
                                        </p:attrNameLst>
                                      </p:cBhvr>
                                      <p:tavLst>
                                        <p:tav tm="0">
                                          <p:val>
                                            <p:strVal val="1+#ppt_h/2"/>
                                          </p:val>
                                        </p:tav>
                                        <p:tav tm="100000">
                                          <p:val>
                                            <p:strVal val="#ppt_y"/>
                                          </p:val>
                                        </p:tav>
                                      </p:tavLst>
                                    </p:anim>
                                  </p:childTnLst>
                                </p:cTn>
                              </p:par>
                              <p:par>
                                <p:cTn id="33" presetID="8" presetClass="emph" presetSubtype="0" fill="hold" nodeType="withEffect">
                                  <p:stCondLst>
                                    <p:cond delay="0"/>
                                  </p:stCondLst>
                                  <p:childTnLst>
                                    <p:animRot by="21600000">
                                      <p:cBhvr>
                                        <p:cTn id="34" dur="2000" fill="hold"/>
                                        <p:tgtEl>
                                          <p:spTgt spid="23555">
                                            <p:txEl>
                                              <p:pRg st="4" end="4"/>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2" presetClass="entr" presetSubtype="1" fill="hold" nodeType="clickEffect">
                                  <p:stCondLst>
                                    <p:cond delay="0"/>
                                  </p:stCondLst>
                                  <p:childTnLst>
                                    <p:set>
                                      <p:cBhvr>
                                        <p:cTn id="38" dur="1" fill="hold">
                                          <p:stCondLst>
                                            <p:cond delay="0"/>
                                          </p:stCondLst>
                                        </p:cTn>
                                        <p:tgtEl>
                                          <p:spTgt spid="23555">
                                            <p:txEl>
                                              <p:pRg st="5" end="5"/>
                                            </p:txEl>
                                          </p:spTgt>
                                        </p:tgtEl>
                                        <p:attrNameLst>
                                          <p:attrName>style.visibility</p:attrName>
                                        </p:attrNameLst>
                                      </p:cBhvr>
                                      <p:to>
                                        <p:strVal val="visible"/>
                                      </p:to>
                                    </p:set>
                                    <p:anim calcmode="lin" valueType="num">
                                      <p:cBhvr additive="base">
                                        <p:cTn id="39" dur="5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3555">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nodeType="clickEffect">
                                  <p:stCondLst>
                                    <p:cond delay="0"/>
                                  </p:stCondLst>
                                  <p:childTnLst>
                                    <p:set>
                                      <p:cBhvr>
                                        <p:cTn id="44" dur="1" fill="hold">
                                          <p:stCondLst>
                                            <p:cond delay="0"/>
                                          </p:stCondLst>
                                        </p:cTn>
                                        <p:tgtEl>
                                          <p:spTgt spid="23555">
                                            <p:txEl>
                                              <p:pRg st="6" end="6"/>
                                            </p:txEl>
                                          </p:spTgt>
                                        </p:tgtEl>
                                        <p:attrNameLst>
                                          <p:attrName>style.visibility</p:attrName>
                                        </p:attrNameLst>
                                      </p:cBhvr>
                                      <p:to>
                                        <p:strVal val="visible"/>
                                      </p:to>
                                    </p:set>
                                    <p:anim calcmode="lin" valueType="num">
                                      <p:cBhvr additive="base">
                                        <p:cTn id="45" dur="1000" fill="hold"/>
                                        <p:tgtEl>
                                          <p:spTgt spid="23555">
                                            <p:txEl>
                                              <p:pRg st="6" end="6"/>
                                            </p:txEl>
                                          </p:spTgt>
                                        </p:tgtEl>
                                        <p:attrNameLst>
                                          <p:attrName>ppt_x</p:attrName>
                                        </p:attrNameLst>
                                      </p:cBhvr>
                                      <p:tavLst>
                                        <p:tav tm="0">
                                          <p:val>
                                            <p:strVal val="1+#ppt_w/2"/>
                                          </p:val>
                                        </p:tav>
                                        <p:tav tm="100000">
                                          <p:val>
                                            <p:strVal val="#ppt_x"/>
                                          </p:val>
                                        </p:tav>
                                      </p:tavLst>
                                    </p:anim>
                                    <p:anim calcmode="lin" valueType="num">
                                      <p:cBhvr additive="base">
                                        <p:cTn id="46" dur="1000" fill="hold"/>
                                        <p:tgtEl>
                                          <p:spTgt spid="2355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25500" y="666750"/>
            <a:ext cx="7635875" cy="720725"/>
          </a:xfrm>
        </p:spPr>
        <p:txBody>
          <a:bodyPr/>
          <a:lstStyle/>
          <a:p>
            <a:r>
              <a:rPr lang="el-GR" sz="3600">
                <a:solidFill>
                  <a:schemeClr val="tx1"/>
                </a:solidFill>
              </a:rPr>
              <a:t>ΣΥΓΚΡΙΣΗΣ ΜΕ ΑΛΛΕΣ ΧΩΡΕΣ</a:t>
            </a:r>
            <a:br>
              <a:rPr lang="el-GR" sz="3600">
                <a:solidFill>
                  <a:schemeClr val="tx1"/>
                </a:solidFill>
              </a:rPr>
            </a:br>
            <a:r>
              <a:rPr lang="el-GR" sz="2800">
                <a:solidFill>
                  <a:schemeClr val="tx1"/>
                </a:solidFill>
              </a:rPr>
              <a:t>Ιταλία – Ισπανία -Γαλλία-Πορτογαλία</a:t>
            </a:r>
            <a:r>
              <a:rPr lang="el-GR" sz="2800"/>
              <a:t> </a:t>
            </a:r>
            <a:endParaRPr lang="el-GR" sz="3600"/>
          </a:p>
        </p:txBody>
      </p:sp>
      <p:sp>
        <p:nvSpPr>
          <p:cNvPr id="24579" name="Rectangle 3"/>
          <p:cNvSpPr>
            <a:spLocks noGrp="1" noChangeArrowheads="1"/>
          </p:cNvSpPr>
          <p:nvPr>
            <p:ph type="body" idx="1"/>
          </p:nvPr>
        </p:nvSpPr>
        <p:spPr>
          <a:xfrm>
            <a:off x="900113" y="1628775"/>
            <a:ext cx="7412037" cy="4392613"/>
          </a:xfrm>
        </p:spPr>
        <p:txBody>
          <a:bodyPr/>
          <a:lstStyle/>
          <a:p>
            <a:pPr marL="609600" indent="-609600">
              <a:lnSpc>
                <a:spcPct val="90000"/>
              </a:lnSpc>
              <a:buFont typeface="Wingdings" pitchFamily="2" charset="2"/>
              <a:buNone/>
            </a:pPr>
            <a:endParaRPr lang="el-GR" sz="2400"/>
          </a:p>
          <a:p>
            <a:pPr marL="609600" indent="-609600">
              <a:lnSpc>
                <a:spcPct val="90000"/>
              </a:lnSpc>
              <a:buFont typeface="Wingdings" pitchFamily="2" charset="2"/>
              <a:buAutoNum type="arabicPeriod"/>
            </a:pPr>
            <a:r>
              <a:rPr lang="el-GR" sz="2400" u="sng">
                <a:solidFill>
                  <a:srgbClr val="FFFF00"/>
                </a:solidFill>
              </a:rPr>
              <a:t>ΟΜΟΙΟΤΗΤΕΣ </a:t>
            </a:r>
          </a:p>
          <a:p>
            <a:pPr marL="990600" lvl="1" indent="-533400">
              <a:lnSpc>
                <a:spcPct val="90000"/>
              </a:lnSpc>
              <a:buFont typeface="Wingdings" pitchFamily="2" charset="2"/>
              <a:buBlip>
                <a:blip r:embed="rId2"/>
              </a:buBlip>
            </a:pPr>
            <a:r>
              <a:rPr lang="el-GR" sz="2000" b="1"/>
              <a:t>Ατίθαση Μεσογειακή Κουλτούρα</a:t>
            </a:r>
          </a:p>
          <a:p>
            <a:pPr marL="990600" lvl="1" indent="-533400">
              <a:lnSpc>
                <a:spcPct val="90000"/>
              </a:lnSpc>
              <a:buFont typeface="Wingdings" pitchFamily="2" charset="2"/>
              <a:buBlip>
                <a:blip r:embed="rId2"/>
              </a:buBlip>
            </a:pPr>
            <a:r>
              <a:rPr lang="el-GR" sz="2000" b="1"/>
              <a:t>Καιρικές Συνθήκες</a:t>
            </a:r>
          </a:p>
          <a:p>
            <a:pPr marL="990600" lvl="1" indent="-533400">
              <a:lnSpc>
                <a:spcPct val="90000"/>
              </a:lnSpc>
              <a:buFont typeface="Wingdings" pitchFamily="2" charset="2"/>
              <a:buBlip>
                <a:blip r:embed="rId2"/>
              </a:buBlip>
            </a:pPr>
            <a:r>
              <a:rPr lang="el-GR" sz="2000" b="1"/>
              <a:t>Αναπτυγμένος μοτοσυκλετισμός</a:t>
            </a:r>
          </a:p>
          <a:p>
            <a:pPr marL="990600" lvl="1" indent="-533400">
              <a:lnSpc>
                <a:spcPct val="90000"/>
              </a:lnSpc>
              <a:buFont typeface="Wingdings" pitchFamily="2" charset="2"/>
              <a:buNone/>
            </a:pPr>
            <a:endParaRPr lang="el-GR" sz="2000" b="1"/>
          </a:p>
          <a:p>
            <a:pPr marL="609600" indent="-609600">
              <a:lnSpc>
                <a:spcPct val="90000"/>
              </a:lnSpc>
              <a:buFont typeface="Wingdings" pitchFamily="2" charset="2"/>
              <a:buChar char="l"/>
            </a:pPr>
            <a:r>
              <a:rPr lang="el-GR" sz="2400" u="sng">
                <a:solidFill>
                  <a:srgbClr val="FFFF00"/>
                </a:solidFill>
              </a:rPr>
              <a:t>ΔΙΑΦΟΡΕΣ </a:t>
            </a:r>
            <a:endParaRPr lang="el-GR" sz="2400" b="1"/>
          </a:p>
          <a:p>
            <a:pPr marL="990600" lvl="1" indent="-533400">
              <a:lnSpc>
                <a:spcPct val="90000"/>
              </a:lnSpc>
              <a:buFont typeface="Wingdings" pitchFamily="2" charset="2"/>
              <a:buBlip>
                <a:blip r:embed="rId2"/>
              </a:buBlip>
            </a:pPr>
            <a:r>
              <a:rPr lang="el-GR" sz="2000" b="1"/>
              <a:t>Σύστημα εκπαίδευσης πριν την απόκτηση Α.Ο </a:t>
            </a:r>
          </a:p>
          <a:p>
            <a:pPr marL="990600" lvl="1" indent="-533400">
              <a:lnSpc>
                <a:spcPct val="90000"/>
              </a:lnSpc>
              <a:buFont typeface="Wingdings" pitchFamily="2" charset="2"/>
              <a:buBlip>
                <a:blip r:embed="rId2"/>
              </a:buBlip>
            </a:pPr>
            <a:r>
              <a:rPr lang="el-GR" sz="2000" b="1"/>
              <a:t>Προσέγγιση στην Επιμόρφωσης / Διαφώτισης</a:t>
            </a:r>
          </a:p>
          <a:p>
            <a:pPr marL="990600" lvl="1" indent="-533400">
              <a:lnSpc>
                <a:spcPct val="90000"/>
              </a:lnSpc>
              <a:buFont typeface="Wingdings" pitchFamily="2" charset="2"/>
              <a:buBlip>
                <a:blip r:embed="rId2"/>
              </a:buBlip>
            </a:pPr>
            <a:r>
              <a:rPr lang="el-GR" sz="2000" b="1"/>
              <a:t>Αναπτυγμένος Μηχανοκίνητος αθλητισμός</a:t>
            </a:r>
          </a:p>
          <a:p>
            <a:pPr marL="609600" indent="-609600">
              <a:lnSpc>
                <a:spcPct val="90000"/>
              </a:lnSpc>
              <a:buFont typeface="Wingdings" pitchFamily="2" charset="2"/>
              <a:buNone/>
            </a:pPr>
            <a:endParaRPr lang="el-GR" sz="2400" b="1"/>
          </a:p>
          <a:p>
            <a:pPr marL="609600" indent="-609600" algn="ctr">
              <a:lnSpc>
                <a:spcPct val="90000"/>
              </a:lnSpc>
              <a:buFont typeface="Wingdings" pitchFamily="2" charset="2"/>
              <a:buNone/>
            </a:pPr>
            <a:r>
              <a:rPr lang="el-GR" sz="2400">
                <a:solidFill>
                  <a:srgbClr val="FFFF00"/>
                </a:solidFill>
              </a:rPr>
              <a:t>Μειωμένές θανατηφόρες σύγκρουσης</a:t>
            </a:r>
            <a:r>
              <a:rPr lang="el-GR" sz="2400"/>
              <a:t>. </a:t>
            </a:r>
          </a:p>
          <a:p>
            <a:pPr marL="609600" indent="-609600">
              <a:lnSpc>
                <a:spcPct val="90000"/>
              </a:lnSpc>
            </a:pPr>
            <a:endParaRPr lang="el-G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animEffect transition="in" filter="blinds(horizontal)">
                                      <p:cBhvr>
                                        <p:cTn id="7" dur="1000"/>
                                        <p:tgtEl>
                                          <p:spTgt spid="2457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4579">
                                            <p:txEl>
                                              <p:pRg st="3" end="3"/>
                                            </p:txEl>
                                          </p:spTgt>
                                        </p:tgtEl>
                                        <p:attrNameLst>
                                          <p:attrName>style.visibility</p:attrName>
                                        </p:attrNameLst>
                                      </p:cBhvr>
                                      <p:to>
                                        <p:strVal val="visible"/>
                                      </p:to>
                                    </p:set>
                                    <p:animEffect transition="in" filter="blinds(horizontal)">
                                      <p:cBhvr>
                                        <p:cTn id="12" dur="500"/>
                                        <p:tgtEl>
                                          <p:spTgt spid="2457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4579">
                                            <p:txEl>
                                              <p:pRg st="4" end="4"/>
                                            </p:txEl>
                                          </p:spTgt>
                                        </p:tgtEl>
                                        <p:attrNameLst>
                                          <p:attrName>style.visibility</p:attrName>
                                        </p:attrNameLst>
                                      </p:cBhvr>
                                      <p:to>
                                        <p:strVal val="visible"/>
                                      </p:to>
                                    </p:set>
                                    <p:animEffect transition="in" filter="blinds(horizontal)">
                                      <p:cBhvr>
                                        <p:cTn id="17" dur="500"/>
                                        <p:tgtEl>
                                          <p:spTgt spid="245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4579">
                                            <p:txEl>
                                              <p:pRg st="7" end="7"/>
                                            </p:txEl>
                                          </p:spTgt>
                                        </p:tgtEl>
                                        <p:attrNameLst>
                                          <p:attrName>style.visibility</p:attrName>
                                        </p:attrNameLst>
                                      </p:cBhvr>
                                      <p:to>
                                        <p:strVal val="visible"/>
                                      </p:to>
                                    </p:set>
                                    <p:animEffect transition="in" filter="box(in)">
                                      <p:cBhvr>
                                        <p:cTn id="22" dur="500"/>
                                        <p:tgtEl>
                                          <p:spTgt spid="24579">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4579">
                                            <p:txEl>
                                              <p:pRg st="8" end="8"/>
                                            </p:txEl>
                                          </p:spTgt>
                                        </p:tgtEl>
                                        <p:attrNameLst>
                                          <p:attrName>style.visibility</p:attrName>
                                        </p:attrNameLst>
                                      </p:cBhvr>
                                      <p:to>
                                        <p:strVal val="visible"/>
                                      </p:to>
                                    </p:set>
                                    <p:animEffect transition="in" filter="blinds(horizontal)">
                                      <p:cBhvr>
                                        <p:cTn id="27" dur="500"/>
                                        <p:tgtEl>
                                          <p:spTgt spid="24579">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4579">
                                            <p:txEl>
                                              <p:pRg st="9" end="9"/>
                                            </p:txEl>
                                          </p:spTgt>
                                        </p:tgtEl>
                                        <p:attrNameLst>
                                          <p:attrName>style.visibility</p:attrName>
                                        </p:attrNameLst>
                                      </p:cBhvr>
                                      <p:to>
                                        <p:strVal val="visible"/>
                                      </p:to>
                                    </p:set>
                                    <p:animEffect transition="in" filter="blinds(horizontal)">
                                      <p:cBhvr>
                                        <p:cTn id="32" dur="500"/>
                                        <p:tgtEl>
                                          <p:spTgt spid="24579">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4579">
                                            <p:txEl>
                                              <p:pRg st="11" end="11"/>
                                            </p:txEl>
                                          </p:spTgt>
                                        </p:tgtEl>
                                        <p:attrNameLst>
                                          <p:attrName>style.visibility</p:attrName>
                                        </p:attrNameLst>
                                      </p:cBhvr>
                                      <p:to>
                                        <p:strVal val="visible"/>
                                      </p:to>
                                    </p:set>
                                    <p:animEffect transition="in" filter="blinds(horizontal)">
                                      <p:cBhvr>
                                        <p:cTn id="37" dur="500"/>
                                        <p:tgtEl>
                                          <p:spTgt spid="24579">
                                            <p:txEl>
                                              <p:pRg st="11" end="11"/>
                                            </p:txEl>
                                          </p:spTgt>
                                        </p:tgtEl>
                                      </p:cBhvr>
                                    </p:animEffect>
                                  </p:childTnLst>
                                </p:cTn>
                              </p:par>
                              <p:par>
                                <p:cTn id="38" presetID="6" presetClass="emph" presetSubtype="0" fill="hold" nodeType="withEffect">
                                  <p:stCondLst>
                                    <p:cond delay="0"/>
                                  </p:stCondLst>
                                  <p:childTnLst>
                                    <p:animScale>
                                      <p:cBhvr>
                                        <p:cTn id="39" dur="1000" fill="hold"/>
                                        <p:tgtEl>
                                          <p:spTgt spid="24579">
                                            <p:txEl>
                                              <p:pRg st="11" end="1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9" name="Rectangle 7"/>
          <p:cNvSpPr>
            <a:spLocks noGrp="1" noRot="1" noChangeArrowheads="1"/>
          </p:cNvSpPr>
          <p:nvPr>
            <p:ph type="title"/>
          </p:nvPr>
        </p:nvSpPr>
        <p:spPr/>
        <p:txBody>
          <a:bodyPr/>
          <a:lstStyle/>
          <a:p>
            <a:r>
              <a:rPr lang="el-GR" sz="3200"/>
              <a:t>ΕΜΠΛΟΚΗ ΤΗΣ ΟΜΟΣΠΟΝΔΙΑΣ ΜΟΤΟΣΥΚΛΕΤΑΣ </a:t>
            </a:r>
          </a:p>
        </p:txBody>
      </p:sp>
      <p:sp>
        <p:nvSpPr>
          <p:cNvPr id="33800" name="Rectangle 8"/>
          <p:cNvSpPr>
            <a:spLocks noGrp="1" noChangeArrowheads="1"/>
          </p:cNvSpPr>
          <p:nvPr>
            <p:ph type="body" idx="1"/>
          </p:nvPr>
        </p:nvSpPr>
        <p:spPr>
          <a:xfrm>
            <a:off x="468313" y="1557338"/>
            <a:ext cx="8496300" cy="4608512"/>
          </a:xfrm>
        </p:spPr>
        <p:txBody>
          <a:bodyPr/>
          <a:lstStyle/>
          <a:p>
            <a:r>
              <a:rPr lang="el-GR" sz="2800" b="1">
                <a:solidFill>
                  <a:schemeClr val="hlink"/>
                </a:solidFill>
                <a:latin typeface="Arial" charset="0"/>
              </a:rPr>
              <a:t>Συμμετοχή</a:t>
            </a:r>
            <a:r>
              <a:rPr lang="el-GR"/>
              <a:t> </a:t>
            </a:r>
            <a:r>
              <a:rPr lang="el-GR" sz="2000">
                <a:latin typeface="Arial" charset="0"/>
              </a:rPr>
              <a:t>στα κοινά</a:t>
            </a:r>
            <a:r>
              <a:rPr lang="el-GR" sz="2000" b="1">
                <a:latin typeface="Arial" charset="0"/>
              </a:rPr>
              <a:t>(Σεμινάρια , Εκδηλώσεις , Εκστρατείες)</a:t>
            </a:r>
          </a:p>
          <a:p>
            <a:pPr>
              <a:buFont typeface="Wingdings" pitchFamily="2" charset="2"/>
              <a:buNone/>
            </a:pPr>
            <a:endParaRPr lang="en-US" sz="2000" b="1"/>
          </a:p>
          <a:p>
            <a:r>
              <a:rPr lang="el-GR" sz="2800" b="1">
                <a:solidFill>
                  <a:schemeClr val="hlink"/>
                </a:solidFill>
                <a:latin typeface="Arial" charset="0"/>
              </a:rPr>
              <a:t>Δραστηριότητες</a:t>
            </a:r>
          </a:p>
          <a:p>
            <a:pPr lvl="1"/>
            <a:r>
              <a:rPr lang="el-GR" sz="2400" b="1">
                <a:latin typeface="Arial" charset="0"/>
              </a:rPr>
              <a:t>Εκπαίδευση</a:t>
            </a:r>
          </a:p>
          <a:p>
            <a:pPr lvl="1"/>
            <a:r>
              <a:rPr lang="el-GR" sz="2400" b="1">
                <a:latin typeface="Arial" charset="0"/>
              </a:rPr>
              <a:t>Διαφώτηση</a:t>
            </a:r>
            <a:r>
              <a:rPr lang="en-US" sz="2400" b="1">
                <a:latin typeface="Arial" charset="0"/>
              </a:rPr>
              <a:t>-</a:t>
            </a:r>
            <a:r>
              <a:rPr lang="el-GR" sz="2400" b="1">
                <a:latin typeface="Arial" charset="0"/>
              </a:rPr>
              <a:t>Επικοινωνία</a:t>
            </a:r>
          </a:p>
          <a:p>
            <a:pPr lvl="1">
              <a:buFont typeface="Wingdings" pitchFamily="2" charset="2"/>
              <a:buNone/>
            </a:pPr>
            <a:endParaRPr lang="el-GR" sz="2400" b="1">
              <a:latin typeface="Arial" charset="0"/>
            </a:endParaRPr>
          </a:p>
          <a:p>
            <a:r>
              <a:rPr lang="el-GR" sz="2800" b="1">
                <a:solidFill>
                  <a:schemeClr val="hlink"/>
                </a:solidFill>
                <a:latin typeface="Arial" charset="0"/>
              </a:rPr>
              <a:t>Συμμετοχή στις Αποφάσεις</a:t>
            </a:r>
          </a:p>
          <a:p>
            <a:pPr lvl="1"/>
            <a:r>
              <a:rPr lang="el-GR" sz="2400" b="1">
                <a:latin typeface="Arial" charset="0"/>
              </a:rPr>
              <a:t>Νομοθέτηση</a:t>
            </a:r>
          </a:p>
          <a:p>
            <a:pPr lvl="1"/>
            <a:r>
              <a:rPr lang="el-GR" sz="2400" b="1">
                <a:latin typeface="Arial" charset="0"/>
              </a:rPr>
              <a:t>Προτάσεις</a:t>
            </a:r>
            <a:r>
              <a:rPr lang="el-GR" b="1"/>
              <a:t> </a:t>
            </a: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3800">
                                            <p:txEl>
                                              <p:pRg st="0" end="0"/>
                                            </p:txEl>
                                          </p:spTgt>
                                        </p:tgtEl>
                                        <p:attrNameLst>
                                          <p:attrName>style.visibility</p:attrName>
                                        </p:attrNameLst>
                                      </p:cBhvr>
                                      <p:to>
                                        <p:strVal val="visible"/>
                                      </p:to>
                                    </p:set>
                                    <p:anim calcmode="lin" valueType="num">
                                      <p:cBhvr additive="base">
                                        <p:cTn id="7" dur="500" fill="hold"/>
                                        <p:tgtEl>
                                          <p:spTgt spid="3380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380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3800">
                                            <p:txEl>
                                              <p:pRg st="2" end="2"/>
                                            </p:txEl>
                                          </p:spTgt>
                                        </p:tgtEl>
                                        <p:attrNameLst>
                                          <p:attrName>style.visibility</p:attrName>
                                        </p:attrNameLst>
                                      </p:cBhvr>
                                      <p:to>
                                        <p:strVal val="visible"/>
                                      </p:to>
                                    </p:set>
                                    <p:anim calcmode="lin" valueType="num">
                                      <p:cBhvr additive="base">
                                        <p:cTn id="13" dur="500" fill="hold"/>
                                        <p:tgtEl>
                                          <p:spTgt spid="33800">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380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3800">
                                            <p:txEl>
                                              <p:pRg st="3" end="3"/>
                                            </p:txEl>
                                          </p:spTgt>
                                        </p:tgtEl>
                                        <p:attrNameLst>
                                          <p:attrName>style.visibility</p:attrName>
                                        </p:attrNameLst>
                                      </p:cBhvr>
                                      <p:to>
                                        <p:strVal val="visible"/>
                                      </p:to>
                                    </p:set>
                                    <p:anim calcmode="lin" valueType="num">
                                      <p:cBhvr additive="base">
                                        <p:cTn id="19" dur="500" fill="hold"/>
                                        <p:tgtEl>
                                          <p:spTgt spid="3380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80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3800">
                                            <p:txEl>
                                              <p:pRg st="4" end="4"/>
                                            </p:txEl>
                                          </p:spTgt>
                                        </p:tgtEl>
                                        <p:attrNameLst>
                                          <p:attrName>style.visibility</p:attrName>
                                        </p:attrNameLst>
                                      </p:cBhvr>
                                      <p:to>
                                        <p:strVal val="visible"/>
                                      </p:to>
                                    </p:set>
                                    <p:anim calcmode="lin" valueType="num">
                                      <p:cBhvr additive="base">
                                        <p:cTn id="25" dur="500" fill="hold"/>
                                        <p:tgtEl>
                                          <p:spTgt spid="33800">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380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3800">
                                            <p:txEl>
                                              <p:pRg st="6" end="6"/>
                                            </p:txEl>
                                          </p:spTgt>
                                        </p:tgtEl>
                                        <p:attrNameLst>
                                          <p:attrName>style.visibility</p:attrName>
                                        </p:attrNameLst>
                                      </p:cBhvr>
                                      <p:to>
                                        <p:strVal val="visible"/>
                                      </p:to>
                                    </p:set>
                                    <p:anim calcmode="lin" valueType="num">
                                      <p:cBhvr additive="base">
                                        <p:cTn id="31" dur="500" fill="hold"/>
                                        <p:tgtEl>
                                          <p:spTgt spid="33800">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380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3800">
                                            <p:txEl>
                                              <p:pRg st="7" end="7"/>
                                            </p:txEl>
                                          </p:spTgt>
                                        </p:tgtEl>
                                        <p:attrNameLst>
                                          <p:attrName>style.visibility</p:attrName>
                                        </p:attrNameLst>
                                      </p:cBhvr>
                                      <p:to>
                                        <p:strVal val="visible"/>
                                      </p:to>
                                    </p:set>
                                    <p:anim calcmode="lin" valueType="num">
                                      <p:cBhvr additive="base">
                                        <p:cTn id="37" dur="500" fill="hold"/>
                                        <p:tgtEl>
                                          <p:spTgt spid="33800">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380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3800">
                                            <p:txEl>
                                              <p:pRg st="8" end="8"/>
                                            </p:txEl>
                                          </p:spTgt>
                                        </p:tgtEl>
                                        <p:attrNameLst>
                                          <p:attrName>style.visibility</p:attrName>
                                        </p:attrNameLst>
                                      </p:cBhvr>
                                      <p:to>
                                        <p:strVal val="visible"/>
                                      </p:to>
                                    </p:set>
                                    <p:anim calcmode="lin" valueType="num">
                                      <p:cBhvr additive="base">
                                        <p:cTn id="43" dur="500" fill="hold"/>
                                        <p:tgtEl>
                                          <p:spTgt spid="33800">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380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lstStyle/>
          <a:p>
            <a:r>
              <a:rPr lang="el-GR" sz="4800">
                <a:solidFill>
                  <a:schemeClr val="hlink"/>
                </a:solidFill>
              </a:rPr>
              <a:t>Συμμετοχή</a:t>
            </a:r>
          </a:p>
        </p:txBody>
      </p:sp>
      <p:sp>
        <p:nvSpPr>
          <p:cNvPr id="46083" name="Rectangle 3"/>
          <p:cNvSpPr>
            <a:spLocks noGrp="1" noChangeArrowheads="1"/>
          </p:cNvSpPr>
          <p:nvPr>
            <p:ph type="body" idx="1"/>
          </p:nvPr>
        </p:nvSpPr>
        <p:spPr/>
        <p:txBody>
          <a:bodyPr/>
          <a:lstStyle/>
          <a:p>
            <a:r>
              <a:rPr lang="el-GR"/>
              <a:t>Ενημέρωση </a:t>
            </a:r>
            <a:r>
              <a:rPr lang="en-US"/>
              <a:t>/</a:t>
            </a:r>
            <a:r>
              <a:rPr lang="el-GR"/>
              <a:t>Επιμόρφωση</a:t>
            </a:r>
          </a:p>
          <a:p>
            <a:r>
              <a:rPr lang="el-GR"/>
              <a:t>Απόψεις </a:t>
            </a:r>
          </a:p>
          <a:p>
            <a:r>
              <a:rPr lang="el-GR"/>
              <a:t>Εκπαίδευση πυρήνων</a:t>
            </a:r>
          </a:p>
          <a:p>
            <a:r>
              <a:rPr lang="el-GR"/>
              <a:t>Δημιουργία Σχέσεων – Συνδέσμων – Γνωριμίες</a:t>
            </a:r>
          </a:p>
          <a:p>
            <a:r>
              <a:rPr lang="el-GR"/>
              <a:t>Νοοτροπία</a:t>
            </a:r>
          </a:p>
          <a:p>
            <a:pPr>
              <a:buFont typeface="Wingdings" pitchFamily="2" charset="2"/>
              <a:buNone/>
            </a:pPr>
            <a:endParaRPr lang="el-G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457200" y="274638"/>
            <a:ext cx="8229600" cy="706437"/>
          </a:xfrm>
        </p:spPr>
        <p:txBody>
          <a:bodyPr/>
          <a:lstStyle/>
          <a:p>
            <a:r>
              <a:rPr lang="el-GR" sz="4000"/>
              <a:t>Δραστηριότητες </a:t>
            </a:r>
          </a:p>
        </p:txBody>
      </p:sp>
      <p:sp>
        <p:nvSpPr>
          <p:cNvPr id="47107" name="Rectangle 3"/>
          <p:cNvSpPr>
            <a:spLocks noGrp="1" noChangeArrowheads="1"/>
          </p:cNvSpPr>
          <p:nvPr>
            <p:ph type="body" idx="1"/>
          </p:nvPr>
        </p:nvSpPr>
        <p:spPr>
          <a:xfrm>
            <a:off x="457200" y="1052513"/>
            <a:ext cx="8229600" cy="5113337"/>
          </a:xfrm>
        </p:spPr>
        <p:txBody>
          <a:bodyPr/>
          <a:lstStyle/>
          <a:p>
            <a:pPr>
              <a:lnSpc>
                <a:spcPct val="90000"/>
              </a:lnSpc>
              <a:buFont typeface="Wingdings" pitchFamily="2" charset="2"/>
              <a:buNone/>
            </a:pPr>
            <a:r>
              <a:rPr lang="el-GR" sz="2800" b="1">
                <a:solidFill>
                  <a:schemeClr val="hlink"/>
                </a:solidFill>
                <a:latin typeface="Arial" charset="0"/>
              </a:rPr>
              <a:t>Εκπαίδευση</a:t>
            </a:r>
            <a:endParaRPr lang="el-GR" sz="2800">
              <a:latin typeface="Arial" charset="0"/>
            </a:endParaRPr>
          </a:p>
          <a:p>
            <a:pPr lvl="2">
              <a:lnSpc>
                <a:spcPct val="90000"/>
              </a:lnSpc>
            </a:pPr>
            <a:r>
              <a:rPr lang="el-GR" sz="2000" b="1">
                <a:latin typeface="Arial" charset="0"/>
              </a:rPr>
              <a:t>Σχολές Οδικής Συμπεριφοράς Μοτοσυκλέτας</a:t>
            </a:r>
          </a:p>
          <a:p>
            <a:pPr lvl="2">
              <a:lnSpc>
                <a:spcPct val="90000"/>
              </a:lnSpc>
              <a:buFont typeface="Wingdings" pitchFamily="2" charset="2"/>
              <a:buNone/>
            </a:pPr>
            <a:endParaRPr lang="el-GR" sz="1000" b="1">
              <a:latin typeface="Arial" charset="0"/>
            </a:endParaRPr>
          </a:p>
          <a:p>
            <a:pPr lvl="2">
              <a:lnSpc>
                <a:spcPct val="90000"/>
              </a:lnSpc>
            </a:pPr>
            <a:r>
              <a:rPr lang="en-US" sz="2000" b="1">
                <a:latin typeface="Arial" charset="0"/>
              </a:rPr>
              <a:t>Riding School</a:t>
            </a:r>
            <a:endParaRPr lang="el-GR" sz="2000" b="1">
              <a:latin typeface="Arial" charset="0"/>
            </a:endParaRPr>
          </a:p>
          <a:p>
            <a:pPr lvl="2">
              <a:lnSpc>
                <a:spcPct val="90000"/>
              </a:lnSpc>
              <a:buFont typeface="Wingdings" pitchFamily="2" charset="2"/>
              <a:buNone/>
            </a:pPr>
            <a:endParaRPr lang="el-GR" sz="900" b="1">
              <a:latin typeface="Arial" charset="0"/>
            </a:endParaRPr>
          </a:p>
          <a:p>
            <a:pPr lvl="2">
              <a:lnSpc>
                <a:spcPct val="90000"/>
              </a:lnSpc>
            </a:pPr>
            <a:r>
              <a:rPr lang="el-GR" sz="2000" b="1">
                <a:latin typeface="Arial" charset="0"/>
              </a:rPr>
              <a:t>Μοτο παιχνίδια – </a:t>
            </a:r>
            <a:r>
              <a:rPr lang="en-US" sz="2000" b="1">
                <a:latin typeface="Arial" charset="0"/>
              </a:rPr>
              <a:t>Street Fun Race</a:t>
            </a:r>
            <a:r>
              <a:rPr lang="el-GR" sz="2000" b="1">
                <a:latin typeface="Arial" charset="0"/>
              </a:rPr>
              <a:t> – «Οδηγώ αργά ,φτάνω γρήγορα στον προορισμό μου»</a:t>
            </a:r>
          </a:p>
          <a:p>
            <a:pPr lvl="2">
              <a:lnSpc>
                <a:spcPct val="90000"/>
              </a:lnSpc>
              <a:buFont typeface="Wingdings" pitchFamily="2" charset="2"/>
              <a:buNone/>
            </a:pPr>
            <a:endParaRPr lang="en-US" sz="900" b="1">
              <a:latin typeface="Arial" charset="0"/>
            </a:endParaRPr>
          </a:p>
          <a:p>
            <a:pPr lvl="2">
              <a:lnSpc>
                <a:spcPct val="90000"/>
              </a:lnSpc>
            </a:pPr>
            <a:r>
              <a:rPr lang="el-GR" sz="2000" b="1">
                <a:latin typeface="Arial" charset="0"/>
              </a:rPr>
              <a:t>Συμπόσια εκπαίδευση οδήγησης </a:t>
            </a:r>
            <a:r>
              <a:rPr lang="en-US" sz="2000" b="1">
                <a:latin typeface="Arial" charset="0"/>
              </a:rPr>
              <a:t>scooters</a:t>
            </a:r>
            <a:r>
              <a:rPr lang="el-GR" sz="2000" b="1">
                <a:latin typeface="Arial" charset="0"/>
              </a:rPr>
              <a:t>-οδήγηση στην πόλη </a:t>
            </a:r>
          </a:p>
          <a:p>
            <a:pPr>
              <a:lnSpc>
                <a:spcPct val="90000"/>
              </a:lnSpc>
            </a:pPr>
            <a:endParaRPr lang="el-GR" sz="2800" b="1">
              <a:solidFill>
                <a:schemeClr val="hlink"/>
              </a:solidFill>
              <a:latin typeface="Arial" charset="0"/>
            </a:endParaRPr>
          </a:p>
          <a:p>
            <a:pPr>
              <a:lnSpc>
                <a:spcPct val="90000"/>
              </a:lnSpc>
            </a:pPr>
            <a:r>
              <a:rPr lang="el-GR" sz="2800" b="1">
                <a:solidFill>
                  <a:schemeClr val="hlink"/>
                </a:solidFill>
                <a:latin typeface="Arial" charset="0"/>
              </a:rPr>
              <a:t>Σκοπός</a:t>
            </a:r>
            <a:r>
              <a:rPr lang="el-GR" sz="2800" b="1">
                <a:latin typeface="Arial" charset="0"/>
              </a:rPr>
              <a:t>- </a:t>
            </a:r>
            <a:r>
              <a:rPr lang="el-GR" sz="2000" b="1">
                <a:latin typeface="Arial" charset="0"/>
              </a:rPr>
              <a:t>Εφοδιάζει του Μοτοσυκλετιστές με την απαραίτητη γνώση , ώστε να οδηγούν με ασφάλεια και αυτοπεποίθηση , να κατανοούν το πώς και γιατί συμπεριφέρεται η μοτοσικλέτα τους ώστε να είναι έτοιμο να αντιμετωπίσουν επικίνδυνες καταστάσεις και κυρίως πώς να γίνουν ικανότεροι οδηγοί.</a:t>
            </a:r>
            <a:r>
              <a:rPr lang="el-GR"/>
              <a:t> </a:t>
            </a:r>
            <a:r>
              <a:rPr lang="el-GR" sz="2800" b="1">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7107">
                                            <p:txEl>
                                              <p:pRg st="1" end="1"/>
                                            </p:txEl>
                                          </p:spTgt>
                                        </p:tgtEl>
                                        <p:attrNameLst>
                                          <p:attrName>style.visibility</p:attrName>
                                        </p:attrNameLst>
                                      </p:cBhvr>
                                      <p:to>
                                        <p:strVal val="visible"/>
                                      </p:to>
                                    </p:set>
                                    <p:anim calcmode="lin" valueType="num">
                                      <p:cBhvr additive="base">
                                        <p:cTn id="7" dur="500" fill="hold"/>
                                        <p:tgtEl>
                                          <p:spTgt spid="4710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1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7107">
                                            <p:txEl>
                                              <p:pRg st="3" end="3"/>
                                            </p:txEl>
                                          </p:spTgt>
                                        </p:tgtEl>
                                        <p:attrNameLst>
                                          <p:attrName>style.visibility</p:attrName>
                                        </p:attrNameLst>
                                      </p:cBhvr>
                                      <p:to>
                                        <p:strVal val="visible"/>
                                      </p:to>
                                    </p:set>
                                    <p:anim calcmode="lin" valueType="num">
                                      <p:cBhvr additive="base">
                                        <p:cTn id="13" dur="500" fill="hold"/>
                                        <p:tgtEl>
                                          <p:spTgt spid="47107">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1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7107">
                                            <p:txEl>
                                              <p:pRg st="5" end="5"/>
                                            </p:txEl>
                                          </p:spTgt>
                                        </p:tgtEl>
                                        <p:attrNameLst>
                                          <p:attrName>style.visibility</p:attrName>
                                        </p:attrNameLst>
                                      </p:cBhvr>
                                      <p:to>
                                        <p:strVal val="visible"/>
                                      </p:to>
                                    </p:set>
                                    <p:anim calcmode="lin" valueType="num">
                                      <p:cBhvr additive="base">
                                        <p:cTn id="19" dur="500" fill="hold"/>
                                        <p:tgtEl>
                                          <p:spTgt spid="47107">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1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47107">
                                            <p:txEl>
                                              <p:pRg st="7" end="7"/>
                                            </p:txEl>
                                          </p:spTgt>
                                        </p:tgtEl>
                                        <p:attrNameLst>
                                          <p:attrName>style.visibility</p:attrName>
                                        </p:attrNameLst>
                                      </p:cBhvr>
                                      <p:to>
                                        <p:strVal val="visible"/>
                                      </p:to>
                                    </p:set>
                                    <p:anim calcmode="lin" valueType="num">
                                      <p:cBhvr additive="base">
                                        <p:cTn id="25" dur="500" fill="hold"/>
                                        <p:tgtEl>
                                          <p:spTgt spid="47107">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710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nodeType="clickEffect">
                                  <p:stCondLst>
                                    <p:cond delay="0"/>
                                  </p:stCondLst>
                                  <p:iterate type="lt">
                                    <p:tmPct val="0"/>
                                  </p:iterate>
                                  <p:childTnLst>
                                    <p:set>
                                      <p:cBhvr>
                                        <p:cTn id="30" dur="1" fill="hold">
                                          <p:stCondLst>
                                            <p:cond delay="0"/>
                                          </p:stCondLst>
                                        </p:cTn>
                                        <p:tgtEl>
                                          <p:spTgt spid="47107">
                                            <p:txEl>
                                              <p:pRg st="9" end="9"/>
                                            </p:txEl>
                                          </p:spTgt>
                                        </p:tgtEl>
                                        <p:attrNameLst>
                                          <p:attrName>style.visibility</p:attrName>
                                        </p:attrNameLst>
                                      </p:cBhvr>
                                      <p:to>
                                        <p:strVal val="visible"/>
                                      </p:to>
                                    </p:set>
                                    <p:anim calcmode="lin" valueType="num">
                                      <p:cBhvr additive="base">
                                        <p:cTn id="31" dur="500" fill="hold"/>
                                        <p:tgtEl>
                                          <p:spTgt spid="47107">
                                            <p:txEl>
                                              <p:pRg st="9" end="9"/>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7107">
                                            <p:txEl>
                                              <p:pRg st="9" end="9"/>
                                            </p:txEl>
                                          </p:spTgt>
                                        </p:tgtEl>
                                        <p:attrNameLst>
                                          <p:attrName>ppt_y</p:attrName>
                                        </p:attrNameLst>
                                      </p:cBhvr>
                                      <p:tavLst>
                                        <p:tav tm="0">
                                          <p:val>
                                            <p:strVal val="0-#ppt_h/2"/>
                                          </p:val>
                                        </p:tav>
                                        <p:tav tm="100000">
                                          <p:val>
                                            <p:strVal val="#ppt_y"/>
                                          </p:val>
                                        </p:tav>
                                      </p:tavLst>
                                    </p:anim>
                                  </p:childTnLst>
                                </p:cTn>
                              </p:par>
                              <p:par>
                                <p:cTn id="33" presetID="36" presetClass="emph" presetSubtype="0" fill="hold" nodeType="withEffect">
                                  <p:stCondLst>
                                    <p:cond delay="0"/>
                                  </p:stCondLst>
                                  <p:iterate type="lt">
                                    <p:tmPct val="10000"/>
                                  </p:iterate>
                                  <p:childTnLst>
                                    <p:animScale>
                                      <p:cBhvr>
                                        <p:cTn id="34" dur="250" autoRev="1" fill="hold">
                                          <p:stCondLst>
                                            <p:cond delay="0"/>
                                          </p:stCondLst>
                                        </p:cTn>
                                        <p:tgtEl>
                                          <p:spTgt spid="47107">
                                            <p:txEl>
                                              <p:pRg st="9" end="9"/>
                                            </p:txEl>
                                          </p:spTgt>
                                        </p:tgtEl>
                                      </p:cBhvr>
                                      <p:to x="80000" y="100000"/>
                                    </p:animScale>
                                    <p:anim by="(#ppt_w*0.10)" calcmode="lin" valueType="num">
                                      <p:cBhvr>
                                        <p:cTn id="35" dur="250" autoRev="1" fill="hold">
                                          <p:stCondLst>
                                            <p:cond delay="0"/>
                                          </p:stCondLst>
                                        </p:cTn>
                                        <p:tgtEl>
                                          <p:spTgt spid="47107">
                                            <p:txEl>
                                              <p:pRg st="9" end="9"/>
                                            </p:txEl>
                                          </p:spTgt>
                                        </p:tgtEl>
                                        <p:attrNameLst>
                                          <p:attrName>ppt_x</p:attrName>
                                        </p:attrNameLst>
                                      </p:cBhvr>
                                    </p:anim>
                                    <p:anim by="(-#ppt_w*0.10)" calcmode="lin" valueType="num">
                                      <p:cBhvr>
                                        <p:cTn id="36" dur="250" autoRev="1" fill="hold">
                                          <p:stCondLst>
                                            <p:cond delay="0"/>
                                          </p:stCondLst>
                                        </p:cTn>
                                        <p:tgtEl>
                                          <p:spTgt spid="47107">
                                            <p:txEl>
                                              <p:pRg st="9" end="9"/>
                                            </p:txEl>
                                          </p:spTgt>
                                        </p:tgtEl>
                                        <p:attrNameLst>
                                          <p:attrName>ppt_y</p:attrName>
                                        </p:attrNameLst>
                                      </p:cBhvr>
                                    </p:anim>
                                    <p:animRot by="-480000">
                                      <p:cBhvr>
                                        <p:cTn id="37" dur="250" autoRev="1" fill="hold">
                                          <p:stCondLst>
                                            <p:cond delay="0"/>
                                          </p:stCondLst>
                                        </p:cTn>
                                        <p:tgtEl>
                                          <p:spTgt spid="47107">
                                            <p:txEl>
                                              <p:pRg st="9" end="9"/>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00"/>
            </a:gs>
            <a:gs pos="100000">
              <a:srgbClr val="FFFF00"/>
            </a:gs>
          </a:gsLst>
          <a:lin ang="2700000" scaled="1"/>
        </a:gradFill>
        <a:effectLst/>
      </p:bgPr>
    </p:bg>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a:xfrm>
            <a:off x="457200" y="274638"/>
            <a:ext cx="8229600" cy="777875"/>
          </a:xfrm>
        </p:spPr>
        <p:txBody>
          <a:bodyPr/>
          <a:lstStyle/>
          <a:p>
            <a:r>
              <a:rPr lang="el-GR" sz="3700">
                <a:solidFill>
                  <a:schemeClr val="hlink"/>
                </a:solidFill>
                <a:effectLst>
                  <a:outerShdw blurRad="38100" dist="38100" dir="2700000" algn="tl">
                    <a:srgbClr val="FFFFFF"/>
                  </a:outerShdw>
                </a:effectLst>
              </a:rPr>
              <a:t>ΕΝΤΟΠΙΣΜΟΣ προβλήματος</a:t>
            </a:r>
          </a:p>
        </p:txBody>
      </p:sp>
      <p:sp>
        <p:nvSpPr>
          <p:cNvPr id="48131" name="Rectangle 3"/>
          <p:cNvSpPr>
            <a:spLocks noGrp="1" noChangeArrowheads="1"/>
          </p:cNvSpPr>
          <p:nvPr>
            <p:ph type="body" idx="1"/>
          </p:nvPr>
        </p:nvSpPr>
        <p:spPr>
          <a:xfrm>
            <a:off x="539750" y="1341438"/>
            <a:ext cx="8229600" cy="4827587"/>
          </a:xfrm>
          <a:solidFill>
            <a:schemeClr val="accent1"/>
          </a:solidFill>
          <a:ln/>
        </p:spPr>
        <p:txBody>
          <a:bodyPr/>
          <a:lstStyle/>
          <a:p>
            <a:r>
              <a:rPr lang="el-GR" sz="2800">
                <a:solidFill>
                  <a:schemeClr val="bg2"/>
                </a:solidFill>
                <a:latin typeface="Arial" charset="0"/>
              </a:rPr>
              <a:t>Καμία Εκπαίδευση/Επιμόρφωση για πριν την απόκτηση Αδείας Οδήγησης Μοτοσυκλέτας.</a:t>
            </a:r>
          </a:p>
          <a:p>
            <a:pPr>
              <a:buFont typeface="Wingdings" pitchFamily="2" charset="2"/>
              <a:buNone/>
            </a:pPr>
            <a:endParaRPr lang="el-GR" sz="900">
              <a:solidFill>
                <a:schemeClr val="bg2"/>
              </a:solidFill>
              <a:latin typeface="Arial" charset="0"/>
            </a:endParaRPr>
          </a:p>
          <a:p>
            <a:r>
              <a:rPr lang="el-GR" sz="2800">
                <a:solidFill>
                  <a:schemeClr val="bg2"/>
                </a:solidFill>
                <a:latin typeface="Arial" charset="0"/>
              </a:rPr>
              <a:t>Ελλιπής (υποτυπώδης) ή/και προβληματική η εξετάσεις για την απόκτηση άδειας Οδήγησης .</a:t>
            </a:r>
          </a:p>
          <a:p>
            <a:pPr>
              <a:buFont typeface="Wingdings" pitchFamily="2" charset="2"/>
              <a:buNone/>
            </a:pPr>
            <a:endParaRPr lang="el-GR" sz="900">
              <a:solidFill>
                <a:schemeClr val="bg2"/>
              </a:solidFill>
              <a:latin typeface="Arial" charset="0"/>
            </a:endParaRPr>
          </a:p>
          <a:p>
            <a:r>
              <a:rPr lang="el-GR" sz="2800">
                <a:solidFill>
                  <a:schemeClr val="bg2"/>
                </a:solidFill>
                <a:latin typeface="Arial" charset="0"/>
              </a:rPr>
              <a:t>Μη ύπαρξης «ολοκληρωμένων» Επαγγελματικών σχολών εκπαίδευσης οδήγησης για μοτοσυκλέτα.</a:t>
            </a:r>
          </a:p>
          <a:p>
            <a:pPr>
              <a:buFont typeface="Wingdings" pitchFamily="2" charset="2"/>
              <a:buNone/>
            </a:pPr>
            <a:endParaRPr lang="el-GR" sz="900">
              <a:solidFill>
                <a:schemeClr val="bg2"/>
              </a:solidFill>
              <a:latin typeface="Arial" charset="0"/>
            </a:endParaRPr>
          </a:p>
          <a:p>
            <a:r>
              <a:rPr lang="el-GR" sz="2800">
                <a:solidFill>
                  <a:schemeClr val="bg2"/>
                </a:solidFill>
                <a:latin typeface="Arial" charset="0"/>
              </a:rPr>
              <a:t>Μη ύπαρξης καταρτισμένων Επαγγελματιών  εκπαιδευτών  για  οδήγησης μοτοσυκλέτας</a:t>
            </a:r>
            <a:r>
              <a:rPr lang="el-GR">
                <a:solidFill>
                  <a:schemeClr val="bg2"/>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additive="base">
                                        <p:cTn id="7" dur="500" fill="hold"/>
                                        <p:tgtEl>
                                          <p:spTgt spid="481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1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500" fill="hold"/>
                                        <p:tgtEl>
                                          <p:spTgt spid="48131">
                                            <p:txEl>
                                              <p:pRg st="0" end="0"/>
                                            </p:txEl>
                                          </p:spTgt>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 calcmode="lin" valueType="num">
                                      <p:cBhvr additive="base">
                                        <p:cTn id="17" dur="500" fill="hold"/>
                                        <p:tgtEl>
                                          <p:spTgt spid="4813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81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nodeType="clickEffect">
                                  <p:stCondLst>
                                    <p:cond delay="0"/>
                                  </p:stCondLst>
                                  <p:childTnLst>
                                    <p:animRot by="21600000">
                                      <p:cBhvr>
                                        <p:cTn id="22" dur="1000" fill="hold"/>
                                        <p:tgtEl>
                                          <p:spTgt spid="48131">
                                            <p:txEl>
                                              <p:pRg st="2" end="2"/>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8131">
                                            <p:txEl>
                                              <p:pRg st="4" end="4"/>
                                            </p:txEl>
                                          </p:spTgt>
                                        </p:tgtEl>
                                        <p:attrNameLst>
                                          <p:attrName>style.visibility</p:attrName>
                                        </p:attrNameLst>
                                      </p:cBhvr>
                                      <p:to>
                                        <p:strVal val="visible"/>
                                      </p:to>
                                    </p:set>
                                    <p:anim calcmode="lin" valueType="num">
                                      <p:cBhvr additive="base">
                                        <p:cTn id="27" dur="500" fill="hold"/>
                                        <p:tgtEl>
                                          <p:spTgt spid="4813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81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8" presetClass="emph" presetSubtype="0" fill="hold" nodeType="clickEffect">
                                  <p:stCondLst>
                                    <p:cond delay="0"/>
                                  </p:stCondLst>
                                  <p:childTnLst>
                                    <p:animRot by="21600000">
                                      <p:cBhvr>
                                        <p:cTn id="32" dur="1000" fill="hold"/>
                                        <p:tgtEl>
                                          <p:spTgt spid="48131">
                                            <p:txEl>
                                              <p:pRg st="4" end="4"/>
                                            </p:txEl>
                                          </p:spTgt>
                                        </p:tgtEl>
                                        <p:attrNameLst>
                                          <p:attrName>r</p:attrName>
                                        </p:attrNameLst>
                                      </p:cBhvr>
                                    </p:animRo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8131">
                                            <p:txEl>
                                              <p:pRg st="6" end="6"/>
                                            </p:txEl>
                                          </p:spTgt>
                                        </p:tgtEl>
                                        <p:attrNameLst>
                                          <p:attrName>style.visibility</p:attrName>
                                        </p:attrNameLst>
                                      </p:cBhvr>
                                      <p:to>
                                        <p:strVal val="visible"/>
                                      </p:to>
                                    </p:set>
                                    <p:anim calcmode="lin" valueType="num">
                                      <p:cBhvr additive="base">
                                        <p:cTn id="37" dur="500" fill="hold"/>
                                        <p:tgtEl>
                                          <p:spTgt spid="4813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813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8" presetClass="emph" presetSubtype="0" fill="hold" nodeType="clickEffect">
                                  <p:stCondLst>
                                    <p:cond delay="0"/>
                                  </p:stCondLst>
                                  <p:childTnLst>
                                    <p:animRot by="21600000">
                                      <p:cBhvr>
                                        <p:cTn id="42" dur="1000" fill="hold"/>
                                        <p:tgtEl>
                                          <p:spTgt spid="48131">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49FA8"/>
        </a:solidFill>
        <a:effectLst/>
      </p:bgPr>
    </p:bg>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a:xfrm>
            <a:off x="457200" y="274638"/>
            <a:ext cx="8229600" cy="630237"/>
          </a:xfrm>
        </p:spPr>
        <p:txBody>
          <a:bodyPr/>
          <a:lstStyle/>
          <a:p>
            <a:r>
              <a:rPr lang="el-GR"/>
              <a:t>Υφιστάμενη κατάσταση </a:t>
            </a:r>
          </a:p>
        </p:txBody>
      </p:sp>
      <p:sp>
        <p:nvSpPr>
          <p:cNvPr id="76803" name="Rectangle 3"/>
          <p:cNvSpPr>
            <a:spLocks noGrp="1" noChangeArrowheads="1"/>
          </p:cNvSpPr>
          <p:nvPr>
            <p:ph type="body" idx="1"/>
          </p:nvPr>
        </p:nvSpPr>
        <p:spPr>
          <a:xfrm>
            <a:off x="122238" y="1225550"/>
            <a:ext cx="8964612" cy="5545138"/>
          </a:xfrm>
          <a:solidFill>
            <a:srgbClr val="FFCC00"/>
          </a:solidFill>
          <a:ln/>
        </p:spPr>
        <p:txBody>
          <a:bodyPr/>
          <a:lstStyle/>
          <a:p>
            <a:pPr>
              <a:lnSpc>
                <a:spcPct val="90000"/>
              </a:lnSpc>
            </a:pPr>
            <a:r>
              <a:rPr lang="el-GR" sz="2200" b="1">
                <a:solidFill>
                  <a:schemeClr val="bg2"/>
                </a:solidFill>
                <a:latin typeface="Arial" charset="0"/>
              </a:rPr>
              <a:t>Με την Απόκτηση μαθητικής άδειας Αυτοκίνητου δίνεται και η δυνατότητα απόκτηση μαθητικής άδειας οδήγησης μοτοσυκλέτας</a:t>
            </a:r>
          </a:p>
          <a:p>
            <a:pPr lvl="1">
              <a:lnSpc>
                <a:spcPct val="90000"/>
              </a:lnSpc>
            </a:pPr>
            <a:r>
              <a:rPr lang="el-GR" sz="1800" b="1">
                <a:solidFill>
                  <a:schemeClr val="bg2"/>
                </a:solidFill>
                <a:latin typeface="Arial" charset="0"/>
              </a:rPr>
              <a:t>17 χρόνων – Δικαίωμα μαθητικής άδειας μοτοποδηλάτου</a:t>
            </a:r>
          </a:p>
          <a:p>
            <a:pPr lvl="1">
              <a:lnSpc>
                <a:spcPct val="90000"/>
              </a:lnSpc>
              <a:buFont typeface="Wingdings" pitchFamily="2" charset="2"/>
              <a:buNone/>
            </a:pPr>
            <a:endParaRPr lang="el-GR" sz="800" b="1">
              <a:solidFill>
                <a:schemeClr val="bg2"/>
              </a:solidFill>
              <a:latin typeface="Arial" charset="0"/>
            </a:endParaRPr>
          </a:p>
          <a:p>
            <a:pPr lvl="1">
              <a:lnSpc>
                <a:spcPct val="90000"/>
              </a:lnSpc>
            </a:pPr>
            <a:r>
              <a:rPr lang="el-GR" sz="1800" b="1">
                <a:solidFill>
                  <a:schemeClr val="bg2"/>
                </a:solidFill>
                <a:latin typeface="Arial" charset="0"/>
              </a:rPr>
              <a:t>171/2 χρόνων – Δικαίωμα μαθητικής άδειας αυτοκινήτου και μοτοσυκλέτας μέχρι  (250</a:t>
            </a:r>
            <a:r>
              <a:rPr lang="en-US" sz="1800" b="1">
                <a:solidFill>
                  <a:schemeClr val="bg2"/>
                </a:solidFill>
                <a:latin typeface="Arial" charset="0"/>
              </a:rPr>
              <a:t>cc).</a:t>
            </a:r>
            <a:endParaRPr lang="el-GR" sz="1800" b="1">
              <a:solidFill>
                <a:schemeClr val="bg2"/>
              </a:solidFill>
              <a:latin typeface="Arial" charset="0"/>
            </a:endParaRPr>
          </a:p>
          <a:p>
            <a:pPr lvl="1">
              <a:lnSpc>
                <a:spcPct val="90000"/>
              </a:lnSpc>
              <a:buFont typeface="Wingdings" pitchFamily="2" charset="2"/>
              <a:buNone/>
            </a:pPr>
            <a:endParaRPr lang="el-GR" sz="800" b="1">
              <a:solidFill>
                <a:schemeClr val="bg2"/>
              </a:solidFill>
              <a:latin typeface="Arial" charset="0"/>
            </a:endParaRPr>
          </a:p>
          <a:p>
            <a:pPr lvl="1">
              <a:lnSpc>
                <a:spcPct val="90000"/>
              </a:lnSpc>
            </a:pPr>
            <a:r>
              <a:rPr lang="el-GR" sz="1800" b="1">
                <a:solidFill>
                  <a:schemeClr val="bg2"/>
                </a:solidFill>
                <a:latin typeface="Arial" charset="0"/>
              </a:rPr>
              <a:t>Η μαθητική άδεια ανανεώνεται χρονιέα χωρίς χρονικό όριο υποχρεώσεις απόκτησης κανονικής άδειας μοτοσυκλέτας.</a:t>
            </a:r>
          </a:p>
          <a:p>
            <a:pPr lvl="1">
              <a:lnSpc>
                <a:spcPct val="90000"/>
              </a:lnSpc>
              <a:buFont typeface="Wingdings" pitchFamily="2" charset="2"/>
              <a:buNone/>
            </a:pPr>
            <a:r>
              <a:rPr lang="el-GR" sz="800" b="1">
                <a:solidFill>
                  <a:schemeClr val="bg2"/>
                </a:solidFill>
                <a:latin typeface="Arial" charset="0"/>
              </a:rPr>
              <a:t> </a:t>
            </a:r>
          </a:p>
          <a:p>
            <a:pPr lvl="1">
              <a:lnSpc>
                <a:spcPct val="90000"/>
              </a:lnSpc>
            </a:pPr>
            <a:r>
              <a:rPr lang="el-GR" sz="1800" b="1">
                <a:solidFill>
                  <a:schemeClr val="bg2"/>
                </a:solidFill>
                <a:latin typeface="Arial" charset="0"/>
              </a:rPr>
              <a:t>Η μαθητική άδεια αποκτάτε μετά από προφορικές εξετάσεις ΜΟΝΟ.</a:t>
            </a:r>
          </a:p>
          <a:p>
            <a:pPr lvl="1">
              <a:lnSpc>
                <a:spcPct val="90000"/>
              </a:lnSpc>
              <a:buFont typeface="Wingdings" pitchFamily="2" charset="2"/>
              <a:buNone/>
            </a:pPr>
            <a:endParaRPr lang="el-GR" sz="800" b="1">
              <a:solidFill>
                <a:schemeClr val="bg2"/>
              </a:solidFill>
              <a:latin typeface="Arial" charset="0"/>
            </a:endParaRPr>
          </a:p>
          <a:p>
            <a:pPr lvl="1">
              <a:lnSpc>
                <a:spcPct val="90000"/>
              </a:lnSpc>
            </a:pPr>
            <a:r>
              <a:rPr lang="el-GR" sz="1800" b="1">
                <a:solidFill>
                  <a:schemeClr val="bg2"/>
                </a:solidFill>
                <a:latin typeface="Arial" charset="0"/>
              </a:rPr>
              <a:t>21 χρονών άνω των 250</a:t>
            </a:r>
            <a:r>
              <a:rPr lang="en-US" sz="1800" b="1">
                <a:solidFill>
                  <a:schemeClr val="bg2"/>
                </a:solidFill>
                <a:latin typeface="Arial" charset="0"/>
              </a:rPr>
              <a:t>cc </a:t>
            </a:r>
            <a:endParaRPr lang="el-GR" sz="1800" b="1">
              <a:solidFill>
                <a:schemeClr val="bg2"/>
              </a:solidFill>
              <a:latin typeface="Arial" charset="0"/>
            </a:endParaRPr>
          </a:p>
          <a:p>
            <a:pPr lvl="1">
              <a:lnSpc>
                <a:spcPct val="90000"/>
              </a:lnSpc>
              <a:buFont typeface="Wingdings" pitchFamily="2" charset="2"/>
              <a:buNone/>
            </a:pPr>
            <a:endParaRPr lang="el-GR" sz="1300" b="1">
              <a:solidFill>
                <a:schemeClr val="bg2"/>
              </a:solidFill>
              <a:latin typeface="Arial" charset="0"/>
            </a:endParaRPr>
          </a:p>
          <a:p>
            <a:pPr>
              <a:lnSpc>
                <a:spcPct val="90000"/>
              </a:lnSpc>
            </a:pPr>
            <a:r>
              <a:rPr lang="el-GR" sz="2200" b="1">
                <a:solidFill>
                  <a:schemeClr val="bg2"/>
                </a:solidFill>
                <a:latin typeface="Arial" charset="0"/>
              </a:rPr>
              <a:t>Από το Ποδήλατο στο μοτοποδήλατο</a:t>
            </a:r>
            <a:r>
              <a:rPr lang="en-US" sz="2200" b="1">
                <a:solidFill>
                  <a:schemeClr val="bg2"/>
                </a:solidFill>
                <a:latin typeface="Arial" charset="0"/>
              </a:rPr>
              <a:t> </a:t>
            </a:r>
            <a:r>
              <a:rPr lang="el-GR" sz="2200" b="1">
                <a:solidFill>
                  <a:schemeClr val="bg2"/>
                </a:solidFill>
                <a:latin typeface="Arial" charset="0"/>
              </a:rPr>
              <a:t>ή μοτοσυκλέτα</a:t>
            </a:r>
          </a:p>
          <a:p>
            <a:pPr lvl="1">
              <a:lnSpc>
                <a:spcPct val="90000"/>
              </a:lnSpc>
            </a:pPr>
            <a:r>
              <a:rPr lang="el-GR" sz="1800" b="1">
                <a:solidFill>
                  <a:schemeClr val="bg2"/>
                </a:solidFill>
                <a:latin typeface="Arial" charset="0"/>
              </a:rPr>
              <a:t>«Εκπαίδευση» στην γειτονίας από τους φίλους , με την μοτοσυκλέτας του παππού ή πατέρα ή φίλου  κλπ </a:t>
            </a:r>
          </a:p>
          <a:p>
            <a:pPr lvl="1">
              <a:lnSpc>
                <a:spcPct val="90000"/>
              </a:lnSpc>
              <a:buFont typeface="Wingdings" pitchFamily="2" charset="2"/>
              <a:buNone/>
            </a:pPr>
            <a:endParaRPr lang="el-GR" sz="800" b="1">
              <a:solidFill>
                <a:schemeClr val="bg2"/>
              </a:solidFill>
              <a:latin typeface="Arial" charset="0"/>
            </a:endParaRPr>
          </a:p>
          <a:p>
            <a:pPr lvl="1">
              <a:lnSpc>
                <a:spcPct val="90000"/>
              </a:lnSpc>
            </a:pPr>
            <a:r>
              <a:rPr lang="el-GR" sz="1800" b="1">
                <a:solidFill>
                  <a:schemeClr val="bg2"/>
                </a:solidFill>
                <a:latin typeface="Arial" charset="0"/>
              </a:rPr>
              <a:t>«Μεταφέρει» τις οδηγηκές συμπεριφορές του ποδηλάτου και των φίλων του ( φρενάρισμα , σούζα κλπ).</a:t>
            </a:r>
          </a:p>
          <a:p>
            <a:pPr lvl="1">
              <a:lnSpc>
                <a:spcPct val="90000"/>
              </a:lnSpc>
              <a:buFont typeface="Wingdings" pitchFamily="2" charset="2"/>
              <a:buNone/>
            </a:pPr>
            <a:endParaRPr lang="el-GR" sz="1800" b="1">
              <a:solidFill>
                <a:schemeClr val="bg2"/>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strips(upRight)">
                                      <p:cBhvr>
                                        <p:cTn id="7" dur="2000"/>
                                        <p:tgtEl>
                                          <p:spTgt spid="768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nodeType="clickEffect">
                                  <p:stCondLst>
                                    <p:cond delay="0"/>
                                  </p:stCondLst>
                                  <p:childTnLst>
                                    <p:set>
                                      <p:cBhvr>
                                        <p:cTn id="11" dur="1" fill="hold">
                                          <p:stCondLst>
                                            <p:cond delay="0"/>
                                          </p:stCondLst>
                                        </p:cTn>
                                        <p:tgtEl>
                                          <p:spTgt spid="76803">
                                            <p:txEl>
                                              <p:pRg st="1" end="1"/>
                                            </p:txEl>
                                          </p:spTgt>
                                        </p:tgtEl>
                                        <p:attrNameLst>
                                          <p:attrName>style.visibility</p:attrName>
                                        </p:attrNameLst>
                                      </p:cBhvr>
                                      <p:to>
                                        <p:strVal val="visible"/>
                                      </p:to>
                                    </p:set>
                                    <p:animEffect transition="in" filter="strips(upRight)">
                                      <p:cBhvr>
                                        <p:cTn id="12" dur="2000"/>
                                        <p:tgtEl>
                                          <p:spTgt spid="768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nodeType="clickEffect">
                                  <p:stCondLst>
                                    <p:cond delay="0"/>
                                  </p:stCondLst>
                                  <p:childTnLst>
                                    <p:set>
                                      <p:cBhvr>
                                        <p:cTn id="16" dur="1" fill="hold">
                                          <p:stCondLst>
                                            <p:cond delay="0"/>
                                          </p:stCondLst>
                                        </p:cTn>
                                        <p:tgtEl>
                                          <p:spTgt spid="76803">
                                            <p:txEl>
                                              <p:pRg st="3" end="3"/>
                                            </p:txEl>
                                          </p:spTgt>
                                        </p:tgtEl>
                                        <p:attrNameLst>
                                          <p:attrName>style.visibility</p:attrName>
                                        </p:attrNameLst>
                                      </p:cBhvr>
                                      <p:to>
                                        <p:strVal val="visible"/>
                                      </p:to>
                                    </p:set>
                                    <p:animEffect transition="in" filter="strips(upRight)">
                                      <p:cBhvr>
                                        <p:cTn id="17" dur="1000"/>
                                        <p:tgtEl>
                                          <p:spTgt spid="7680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nodeType="clickEffect">
                                  <p:stCondLst>
                                    <p:cond delay="0"/>
                                  </p:stCondLst>
                                  <p:childTnLst>
                                    <p:set>
                                      <p:cBhvr>
                                        <p:cTn id="21" dur="1" fill="hold">
                                          <p:stCondLst>
                                            <p:cond delay="0"/>
                                          </p:stCondLst>
                                        </p:cTn>
                                        <p:tgtEl>
                                          <p:spTgt spid="76803">
                                            <p:txEl>
                                              <p:pRg st="5" end="5"/>
                                            </p:txEl>
                                          </p:spTgt>
                                        </p:tgtEl>
                                        <p:attrNameLst>
                                          <p:attrName>style.visibility</p:attrName>
                                        </p:attrNameLst>
                                      </p:cBhvr>
                                      <p:to>
                                        <p:strVal val="visible"/>
                                      </p:to>
                                    </p:set>
                                    <p:animEffect transition="in" filter="strips(upRight)">
                                      <p:cBhvr>
                                        <p:cTn id="22" dur="1000"/>
                                        <p:tgtEl>
                                          <p:spTgt spid="7680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3" fill="hold" nodeType="clickEffect">
                                  <p:stCondLst>
                                    <p:cond delay="0"/>
                                  </p:stCondLst>
                                  <p:childTnLst>
                                    <p:set>
                                      <p:cBhvr>
                                        <p:cTn id="26" dur="1" fill="hold">
                                          <p:stCondLst>
                                            <p:cond delay="0"/>
                                          </p:stCondLst>
                                        </p:cTn>
                                        <p:tgtEl>
                                          <p:spTgt spid="76803">
                                            <p:txEl>
                                              <p:pRg st="7" end="7"/>
                                            </p:txEl>
                                          </p:spTgt>
                                        </p:tgtEl>
                                        <p:attrNameLst>
                                          <p:attrName>style.visibility</p:attrName>
                                        </p:attrNameLst>
                                      </p:cBhvr>
                                      <p:to>
                                        <p:strVal val="visible"/>
                                      </p:to>
                                    </p:set>
                                    <p:animEffect transition="in" filter="strips(upRight)">
                                      <p:cBhvr>
                                        <p:cTn id="27" dur="1000"/>
                                        <p:tgtEl>
                                          <p:spTgt spid="76803">
                                            <p:txEl>
                                              <p:pRg st="7" end="7"/>
                                            </p:txEl>
                                          </p:spTgt>
                                        </p:tgtEl>
                                      </p:cBhvr>
                                    </p:animEffect>
                                  </p:childTnLst>
                                </p:cTn>
                              </p:par>
                            </p:childTnLst>
                          </p:cTn>
                        </p:par>
                        <p:par>
                          <p:cTn id="28" fill="hold">
                            <p:stCondLst>
                              <p:cond delay="1000"/>
                            </p:stCondLst>
                            <p:childTnLst>
                              <p:par>
                                <p:cTn id="29" presetID="18" presetClass="entr" presetSubtype="6" fill="hold" nodeType="afterEffect">
                                  <p:stCondLst>
                                    <p:cond delay="0"/>
                                  </p:stCondLst>
                                  <p:childTnLst>
                                    <p:set>
                                      <p:cBhvr>
                                        <p:cTn id="30" dur="1" fill="hold">
                                          <p:stCondLst>
                                            <p:cond delay="0"/>
                                          </p:stCondLst>
                                        </p:cTn>
                                        <p:tgtEl>
                                          <p:spTgt spid="76803">
                                            <p:txEl>
                                              <p:pRg st="9" end="9"/>
                                            </p:txEl>
                                          </p:spTgt>
                                        </p:tgtEl>
                                        <p:attrNameLst>
                                          <p:attrName>style.visibility</p:attrName>
                                        </p:attrNameLst>
                                      </p:cBhvr>
                                      <p:to>
                                        <p:strVal val="visible"/>
                                      </p:to>
                                    </p:set>
                                    <p:animEffect transition="in" filter="strips(downRight)">
                                      <p:cBhvr>
                                        <p:cTn id="31" dur="1000"/>
                                        <p:tgtEl>
                                          <p:spTgt spid="76803">
                                            <p:txEl>
                                              <p:pRg st="9" end="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3" fill="hold" nodeType="clickEffect">
                                  <p:stCondLst>
                                    <p:cond delay="0"/>
                                  </p:stCondLst>
                                  <p:childTnLst>
                                    <p:set>
                                      <p:cBhvr>
                                        <p:cTn id="35" dur="1" fill="hold">
                                          <p:stCondLst>
                                            <p:cond delay="0"/>
                                          </p:stCondLst>
                                        </p:cTn>
                                        <p:tgtEl>
                                          <p:spTgt spid="76803">
                                            <p:txEl>
                                              <p:pRg st="11" end="11"/>
                                            </p:txEl>
                                          </p:spTgt>
                                        </p:tgtEl>
                                        <p:attrNameLst>
                                          <p:attrName>style.visibility</p:attrName>
                                        </p:attrNameLst>
                                      </p:cBhvr>
                                      <p:to>
                                        <p:strVal val="visible"/>
                                      </p:to>
                                    </p:set>
                                    <p:animEffect transition="in" filter="strips(upRight)">
                                      <p:cBhvr>
                                        <p:cTn id="36" dur="2000"/>
                                        <p:tgtEl>
                                          <p:spTgt spid="76803">
                                            <p:txEl>
                                              <p:pRg st="11" end="1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3" fill="hold" nodeType="clickEffect">
                                  <p:stCondLst>
                                    <p:cond delay="0"/>
                                  </p:stCondLst>
                                  <p:childTnLst>
                                    <p:set>
                                      <p:cBhvr>
                                        <p:cTn id="40" dur="1" fill="hold">
                                          <p:stCondLst>
                                            <p:cond delay="0"/>
                                          </p:stCondLst>
                                        </p:cTn>
                                        <p:tgtEl>
                                          <p:spTgt spid="76803">
                                            <p:txEl>
                                              <p:pRg st="12" end="12"/>
                                            </p:txEl>
                                          </p:spTgt>
                                        </p:tgtEl>
                                        <p:attrNameLst>
                                          <p:attrName>style.visibility</p:attrName>
                                        </p:attrNameLst>
                                      </p:cBhvr>
                                      <p:to>
                                        <p:strVal val="visible"/>
                                      </p:to>
                                    </p:set>
                                    <p:animEffect transition="in" filter="strips(upRight)">
                                      <p:cBhvr>
                                        <p:cTn id="41" dur="1000"/>
                                        <p:tgtEl>
                                          <p:spTgt spid="76803">
                                            <p:txEl>
                                              <p:pRg st="12" end="1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3" fill="hold" nodeType="clickEffect">
                                  <p:stCondLst>
                                    <p:cond delay="0"/>
                                  </p:stCondLst>
                                  <p:childTnLst>
                                    <p:set>
                                      <p:cBhvr>
                                        <p:cTn id="45" dur="1" fill="hold">
                                          <p:stCondLst>
                                            <p:cond delay="0"/>
                                          </p:stCondLst>
                                        </p:cTn>
                                        <p:tgtEl>
                                          <p:spTgt spid="76803">
                                            <p:txEl>
                                              <p:pRg st="14" end="14"/>
                                            </p:txEl>
                                          </p:spTgt>
                                        </p:tgtEl>
                                        <p:attrNameLst>
                                          <p:attrName>style.visibility</p:attrName>
                                        </p:attrNameLst>
                                      </p:cBhvr>
                                      <p:to>
                                        <p:strVal val="visible"/>
                                      </p:to>
                                    </p:set>
                                    <p:animEffect transition="in" filter="strips(upRight)">
                                      <p:cBhvr>
                                        <p:cTn id="46" dur="1000"/>
                                        <p:tgtEl>
                                          <p:spTgt spid="7680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mpass">
  <a:themeElements>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Template>
  <TotalTime>486</TotalTime>
  <Words>892</Words>
  <Application>Microsoft PowerPoint</Application>
  <PresentationFormat>On-screen Show (4:3)</PresentationFormat>
  <Paragraphs>197</Paragraphs>
  <Slides>21</Slides>
  <Notes>0</Notes>
  <HiddenSlides>0</HiddenSlides>
  <MMClips>0</MMClips>
  <ScaleCrop>false</ScaleCrop>
  <HeadingPairs>
    <vt:vector size="6" baseType="variant">
      <vt:variant>
        <vt:lpstr>Fonts Used</vt:lpstr>
      </vt:variant>
      <vt:variant>
        <vt:i4>6</vt:i4>
      </vt:variant>
      <vt:variant>
        <vt:lpstr>Theme</vt:lpstr>
      </vt:variant>
      <vt:variant>
        <vt:i4>7</vt:i4>
      </vt:variant>
      <vt:variant>
        <vt:lpstr>Slide Titles</vt:lpstr>
      </vt:variant>
      <vt:variant>
        <vt:i4>21</vt:i4>
      </vt:variant>
    </vt:vector>
  </HeadingPairs>
  <TitlesOfParts>
    <vt:vector size="34" baseType="lpstr">
      <vt:lpstr>Arial</vt:lpstr>
      <vt:lpstr>Tahoma</vt:lpstr>
      <vt:lpstr>Wingdings</vt:lpstr>
      <vt:lpstr>Times New Roman</vt:lpstr>
      <vt:lpstr>Garamond</vt:lpstr>
      <vt:lpstr>Arial Black</vt:lpstr>
      <vt:lpstr>Blends</vt:lpstr>
      <vt:lpstr>Compass</vt:lpstr>
      <vt:lpstr>Digital Dots</vt:lpstr>
      <vt:lpstr>Stream</vt:lpstr>
      <vt:lpstr>Pixel</vt:lpstr>
      <vt:lpstr>Balance</vt:lpstr>
      <vt:lpstr>Watermark</vt:lpstr>
      <vt:lpstr>ΜΟΤΟΣΥΚΛΕΤΙΣΜΟΣ ΣΤΗΝ ΚΥΠΡΟ</vt:lpstr>
      <vt:lpstr>ΙΣΤΟΡΙΚΗ ΑΝΑΔΡΟΜΗ</vt:lpstr>
      <vt:lpstr>ΚΑΤΗΓΟΡΙΕΣ ΜΟΤΣΥΚΛΕΤΙΣΤΩΝ</vt:lpstr>
      <vt:lpstr>ΣΥΓΚΡΙΣΗΣ ΜΕ ΑΛΛΕΣ ΧΩΡΕΣ Ιταλία – Ισπανία -Γαλλία-Πορτογαλία </vt:lpstr>
      <vt:lpstr>ΕΜΠΛΟΚΗ ΤΗΣ ΟΜΟΣΠΟΝΔΙΑΣ ΜΟΤΟΣΥΚΛΕΤΑΣ </vt:lpstr>
      <vt:lpstr>Συμμετοχή</vt:lpstr>
      <vt:lpstr>Δραστηριότητες </vt:lpstr>
      <vt:lpstr>ΕΝΤΟΠΙΣΜΟΣ προβλήματος</vt:lpstr>
      <vt:lpstr>Υφιστάμενη κατάσταση </vt:lpstr>
      <vt:lpstr>ΕΙΣΗΓΗΣΕΙΣ</vt:lpstr>
      <vt:lpstr>ΕΙΣΗΓΗΣΕΙΣ</vt:lpstr>
      <vt:lpstr>ΠΙΣΤΕΣ</vt:lpstr>
      <vt:lpstr>Slide 13</vt:lpstr>
      <vt:lpstr>Slide 14</vt:lpstr>
      <vt:lpstr>ΕΝΤΟΠΙΣΜΟΣ προβλήματος</vt:lpstr>
      <vt:lpstr>ΕΙΣΗΓΗΣΕΙΣ</vt:lpstr>
      <vt:lpstr>ΑΝΤΙΜΕΤΩΠΙΣΗ ΠΡΟΣ ΜΟΤΟΣΥΚΛΕΤΙΣΤΕΣ</vt:lpstr>
      <vt:lpstr>ΕΙΣΗΓΗΣΕΙΣ </vt:lpstr>
      <vt:lpstr>Slide 19</vt:lpstr>
      <vt:lpstr>Οδικό δίκτυο</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ΜΟΤΟΣΥΚΛΕΤΙΣΜΟΣ ΣΤΗΝ ΚΥΠΡΟ</dc:title>
  <dc:creator>PAPALLAS</dc:creator>
  <cp:lastModifiedBy>Odiki Asfalia</cp:lastModifiedBy>
  <cp:revision>23</cp:revision>
  <dcterms:created xsi:type="dcterms:W3CDTF">2011-11-24T06:31:23Z</dcterms:created>
  <dcterms:modified xsi:type="dcterms:W3CDTF">2011-11-29T05:02:33Z</dcterms:modified>
</cp:coreProperties>
</file>